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56" r:id="rId5"/>
    <p:sldId id="279" r:id="rId6"/>
    <p:sldId id="280" r:id="rId7"/>
    <p:sldId id="281" r:id="rId8"/>
    <p:sldId id="282" r:id="rId9"/>
    <p:sldId id="283" r:id="rId10"/>
    <p:sldId id="284" r:id="rId11"/>
    <p:sldId id="286" r:id="rId12"/>
    <p:sldId id="299" r:id="rId13"/>
    <p:sldId id="287" r:id="rId14"/>
    <p:sldId id="288" r:id="rId15"/>
    <p:sldId id="289" r:id="rId16"/>
    <p:sldId id="285" r:id="rId17"/>
    <p:sldId id="291" r:id="rId18"/>
    <p:sldId id="290" r:id="rId19"/>
    <p:sldId id="294" r:id="rId20"/>
    <p:sldId id="295" r:id="rId21"/>
    <p:sldId id="296" r:id="rId22"/>
    <p:sldId id="298" r:id="rId23"/>
    <p:sldId id="297" r:id="rId24"/>
    <p:sldId id="293" r:id="rId25"/>
    <p:sldId id="304" r:id="rId26"/>
    <p:sldId id="306" r:id="rId27"/>
    <p:sldId id="307" r:id="rId28"/>
    <p:sldId id="305" r:id="rId29"/>
    <p:sldId id="292" r:id="rId30"/>
    <p:sldId id="301" r:id="rId31"/>
    <p:sldId id="302" r:id="rId32"/>
    <p:sldId id="303" r:id="rId33"/>
    <p:sldId id="300" r:id="rId34"/>
    <p:sldId id="308" r:id="rId35"/>
    <p:sldId id="309" r:id="rId36"/>
    <p:sldId id="310" r:id="rId37"/>
    <p:sldId id="311" r:id="rId38"/>
    <p:sldId id="312" r:id="rId39"/>
    <p:sldId id="259" r:id="rId40"/>
    <p:sldId id="261" r:id="rId41"/>
    <p:sldId id="262" r:id="rId42"/>
    <p:sldId id="260" r:id="rId43"/>
    <p:sldId id="265" r:id="rId44"/>
    <p:sldId id="272" r:id="rId45"/>
    <p:sldId id="276" r:id="rId46"/>
    <p:sldId id="266" r:id="rId47"/>
    <p:sldId id="271" r:id="rId48"/>
    <p:sldId id="267" r:id="rId49"/>
    <p:sldId id="273" r:id="rId50"/>
    <p:sldId id="264" r:id="rId51"/>
    <p:sldId id="274" r:id="rId52"/>
    <p:sldId id="268" r:id="rId53"/>
    <p:sldId id="269" r:id="rId54"/>
    <p:sldId id="277" r:id="rId55"/>
    <p:sldId id="278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CC87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7D7A5-4F91-4063-83D1-0227EFBD58F0}" v="45" dt="2025-04-11T08:09:20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853" autoAdjust="0"/>
  </p:normalViewPr>
  <p:slideViewPr>
    <p:cSldViewPr snapToGrid="0" showGuides="1">
      <p:cViewPr varScale="1">
        <p:scale>
          <a:sx n="85" d="100"/>
          <a:sy n="85" d="100"/>
        </p:scale>
        <p:origin x="8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Crawshaw" userId="b03345dc-8158-4bb3-8e1e-480a74faa3cf" providerId="ADAL" clId="{5907D7A5-4F91-4063-83D1-0227EFBD58F0}"/>
    <pc:docChg chg="undo custSel addSld modSld sldOrd">
      <pc:chgData name="Steve Crawshaw" userId="b03345dc-8158-4bb3-8e1e-480a74faa3cf" providerId="ADAL" clId="{5907D7A5-4F91-4063-83D1-0227EFBD58F0}" dt="2025-04-11T08:38:04.686" v="4348" actId="20577"/>
      <pc:docMkLst>
        <pc:docMk/>
      </pc:docMkLst>
      <pc:sldChg chg="modSp mod">
        <pc:chgData name="Steve Crawshaw" userId="b03345dc-8158-4bb3-8e1e-480a74faa3cf" providerId="ADAL" clId="{5907D7A5-4F91-4063-83D1-0227EFBD58F0}" dt="2025-04-10T09:54:59.229" v="18" actId="20577"/>
        <pc:sldMkLst>
          <pc:docMk/>
          <pc:sldMk cId="2246651162" sldId="256"/>
        </pc:sldMkLst>
        <pc:spChg chg="mod">
          <ac:chgData name="Steve Crawshaw" userId="b03345dc-8158-4bb3-8e1e-480a74faa3cf" providerId="ADAL" clId="{5907D7A5-4F91-4063-83D1-0227EFBD58F0}" dt="2025-04-10T09:54:59.229" v="18" actId="20577"/>
          <ac:spMkLst>
            <pc:docMk/>
            <pc:sldMk cId="2246651162" sldId="256"/>
            <ac:spMk id="2" creationId="{7B196107-8BFB-948B-C2F6-D0B44A2ED04E}"/>
          </ac:spMkLst>
        </pc:spChg>
      </pc:sldChg>
      <pc:sldChg chg="addSp delSp modSp new mod modClrScheme chgLayout">
        <pc:chgData name="Steve Crawshaw" userId="b03345dc-8158-4bb3-8e1e-480a74faa3cf" providerId="ADAL" clId="{5907D7A5-4F91-4063-83D1-0227EFBD58F0}" dt="2025-04-10T09:56:27.126" v="39" actId="20577"/>
        <pc:sldMkLst>
          <pc:docMk/>
          <pc:sldMk cId="974607918" sldId="279"/>
        </pc:sldMkLst>
        <pc:spChg chg="del mod ord">
          <ac:chgData name="Steve Crawshaw" userId="b03345dc-8158-4bb3-8e1e-480a74faa3cf" providerId="ADAL" clId="{5907D7A5-4F91-4063-83D1-0227EFBD58F0}" dt="2025-04-10T09:54:39.012" v="1" actId="700"/>
          <ac:spMkLst>
            <pc:docMk/>
            <pc:sldMk cId="974607918" sldId="279"/>
            <ac:spMk id="2" creationId="{B1806728-2119-BB9F-860D-004D6225A62F}"/>
          </ac:spMkLst>
        </pc:spChg>
        <pc:spChg chg="del mod ord">
          <ac:chgData name="Steve Crawshaw" userId="b03345dc-8158-4bb3-8e1e-480a74faa3cf" providerId="ADAL" clId="{5907D7A5-4F91-4063-83D1-0227EFBD58F0}" dt="2025-04-10T09:54:39.012" v="1" actId="700"/>
          <ac:spMkLst>
            <pc:docMk/>
            <pc:sldMk cId="974607918" sldId="279"/>
            <ac:spMk id="3" creationId="{B1109750-5559-0D6F-100F-6065AB6DA7B4}"/>
          </ac:spMkLst>
        </pc:spChg>
        <pc:spChg chg="add mod ord">
          <ac:chgData name="Steve Crawshaw" userId="b03345dc-8158-4bb3-8e1e-480a74faa3cf" providerId="ADAL" clId="{5907D7A5-4F91-4063-83D1-0227EFBD58F0}" dt="2025-04-10T09:56:01.163" v="36" actId="20577"/>
          <ac:spMkLst>
            <pc:docMk/>
            <pc:sldMk cId="974607918" sldId="279"/>
            <ac:spMk id="4" creationId="{60DE4B11-EB12-23C8-5656-4847D4AF0F5E}"/>
          </ac:spMkLst>
        </pc:spChg>
        <pc:spChg chg="add mod ord">
          <ac:chgData name="Steve Crawshaw" userId="b03345dc-8158-4bb3-8e1e-480a74faa3cf" providerId="ADAL" clId="{5907D7A5-4F91-4063-83D1-0227EFBD58F0}" dt="2025-04-10T09:56:27.126" v="39" actId="20577"/>
          <ac:spMkLst>
            <pc:docMk/>
            <pc:sldMk cId="974607918" sldId="279"/>
            <ac:spMk id="5" creationId="{019B70F6-25F2-27B7-D189-787D941FB42D}"/>
          </ac:spMkLst>
        </pc:spChg>
        <pc:spChg chg="add mod ord">
          <ac:chgData name="Steve Crawshaw" userId="b03345dc-8158-4bb3-8e1e-480a74faa3cf" providerId="ADAL" clId="{5907D7A5-4F91-4063-83D1-0227EFBD58F0}" dt="2025-04-10T09:54:39.012" v="1" actId="700"/>
          <ac:spMkLst>
            <pc:docMk/>
            <pc:sldMk cId="974607918" sldId="279"/>
            <ac:spMk id="6" creationId="{F20574E9-A952-FF83-A9AE-D0C5681CCBD0}"/>
          </ac:spMkLst>
        </pc:spChg>
      </pc:sldChg>
      <pc:sldChg chg="modSp add mod">
        <pc:chgData name="Steve Crawshaw" userId="b03345dc-8158-4bb3-8e1e-480a74faa3cf" providerId="ADAL" clId="{5907D7A5-4F91-4063-83D1-0227EFBD58F0}" dt="2025-04-10T09:57:54.269" v="63" actId="12"/>
        <pc:sldMkLst>
          <pc:docMk/>
          <pc:sldMk cId="520116800" sldId="280"/>
        </pc:sldMkLst>
        <pc:spChg chg="mod">
          <ac:chgData name="Steve Crawshaw" userId="b03345dc-8158-4bb3-8e1e-480a74faa3cf" providerId="ADAL" clId="{5907D7A5-4F91-4063-83D1-0227EFBD58F0}" dt="2025-04-10T09:56:53.675" v="46" actId="20577"/>
          <ac:spMkLst>
            <pc:docMk/>
            <pc:sldMk cId="520116800" sldId="280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0T09:57:54.269" v="63" actId="12"/>
          <ac:spMkLst>
            <pc:docMk/>
            <pc:sldMk cId="520116800" sldId="280"/>
            <ac:spMk id="5" creationId="{019B70F6-25F2-27B7-D189-787D941FB42D}"/>
          </ac:spMkLst>
        </pc:spChg>
      </pc:sldChg>
      <pc:sldChg chg="modSp add mod">
        <pc:chgData name="Steve Crawshaw" userId="b03345dc-8158-4bb3-8e1e-480a74faa3cf" providerId="ADAL" clId="{5907D7A5-4F91-4063-83D1-0227EFBD58F0}" dt="2025-04-10T10:02:08.393" v="97" actId="12"/>
        <pc:sldMkLst>
          <pc:docMk/>
          <pc:sldMk cId="376142590" sldId="281"/>
        </pc:sldMkLst>
        <pc:spChg chg="mod">
          <ac:chgData name="Steve Crawshaw" userId="b03345dc-8158-4bb3-8e1e-480a74faa3cf" providerId="ADAL" clId="{5907D7A5-4F91-4063-83D1-0227EFBD58F0}" dt="2025-04-10T10:01:47.563" v="88" actId="20577"/>
          <ac:spMkLst>
            <pc:docMk/>
            <pc:sldMk cId="376142590" sldId="281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0T10:02:08.393" v="97" actId="12"/>
          <ac:spMkLst>
            <pc:docMk/>
            <pc:sldMk cId="376142590" sldId="281"/>
            <ac:spMk id="5" creationId="{019B70F6-25F2-27B7-D189-787D941FB42D}"/>
          </ac:spMkLst>
        </pc:spChg>
      </pc:sldChg>
      <pc:sldChg chg="delSp modSp add mod modNotesTx">
        <pc:chgData name="Steve Crawshaw" userId="b03345dc-8158-4bb3-8e1e-480a74faa3cf" providerId="ADAL" clId="{5907D7A5-4F91-4063-83D1-0227EFBD58F0}" dt="2025-04-11T07:38:11.443" v="2298" actId="14100"/>
        <pc:sldMkLst>
          <pc:docMk/>
          <pc:sldMk cId="4037402928" sldId="282"/>
        </pc:sldMkLst>
        <pc:spChg chg="mod">
          <ac:chgData name="Steve Crawshaw" userId="b03345dc-8158-4bb3-8e1e-480a74faa3cf" providerId="ADAL" clId="{5907D7A5-4F91-4063-83D1-0227EFBD58F0}" dt="2025-04-10T10:02:42.586" v="111" actId="20577"/>
          <ac:spMkLst>
            <pc:docMk/>
            <pc:sldMk cId="4037402928" sldId="282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1T07:38:11.443" v="2298" actId="14100"/>
          <ac:spMkLst>
            <pc:docMk/>
            <pc:sldMk cId="4037402928" sldId="282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1T07:38:02.858" v="2296" actId="478"/>
          <ac:spMkLst>
            <pc:docMk/>
            <pc:sldMk cId="4037402928" sldId="282"/>
            <ac:spMk id="6" creationId="{F20574E9-A952-FF83-A9AE-D0C5681CCBD0}"/>
          </ac:spMkLst>
        </pc:spChg>
      </pc:sldChg>
      <pc:sldChg chg="addSp delSp modSp add mod chgLayout modNotesTx">
        <pc:chgData name="Steve Crawshaw" userId="b03345dc-8158-4bb3-8e1e-480a74faa3cf" providerId="ADAL" clId="{5907D7A5-4F91-4063-83D1-0227EFBD58F0}" dt="2025-04-11T07:38:51.690" v="2388" actId="20577"/>
        <pc:sldMkLst>
          <pc:docMk/>
          <pc:sldMk cId="2985663828" sldId="283"/>
        </pc:sldMkLst>
        <pc:spChg chg="add del mod ord">
          <ac:chgData name="Steve Crawshaw" userId="b03345dc-8158-4bb3-8e1e-480a74faa3cf" providerId="ADAL" clId="{5907D7A5-4F91-4063-83D1-0227EFBD58F0}" dt="2025-04-10T10:06:18.620" v="161" actId="478"/>
          <ac:spMkLst>
            <pc:docMk/>
            <pc:sldMk cId="2985663828" sldId="283"/>
            <ac:spMk id="2" creationId="{D612BF45-F61B-FAC0-5923-9FBD3AD94AD1}"/>
          </ac:spMkLst>
        </pc:spChg>
        <pc:spChg chg="add del mod ord">
          <ac:chgData name="Steve Crawshaw" userId="b03345dc-8158-4bb3-8e1e-480a74faa3cf" providerId="ADAL" clId="{5907D7A5-4F91-4063-83D1-0227EFBD58F0}" dt="2025-04-10T10:05:17.145" v="153" actId="478"/>
          <ac:spMkLst>
            <pc:docMk/>
            <pc:sldMk cId="2985663828" sldId="283"/>
            <ac:spMk id="3" creationId="{78CEC923-3937-1A00-8D1A-8E508214F1F5}"/>
          </ac:spMkLst>
        </pc:spChg>
        <pc:spChg chg="del">
          <ac:chgData name="Steve Crawshaw" userId="b03345dc-8158-4bb3-8e1e-480a74faa3cf" providerId="ADAL" clId="{5907D7A5-4F91-4063-83D1-0227EFBD58F0}" dt="2025-04-10T10:05:08.398" v="151" actId="700"/>
          <ac:spMkLst>
            <pc:docMk/>
            <pc:sldMk cId="2985663828" sldId="283"/>
            <ac:spMk id="4" creationId="{60DE4B11-EB12-23C8-5656-4847D4AF0F5E}"/>
          </ac:spMkLst>
        </pc:spChg>
        <pc:spChg chg="del">
          <ac:chgData name="Steve Crawshaw" userId="b03345dc-8158-4bb3-8e1e-480a74faa3cf" providerId="ADAL" clId="{5907D7A5-4F91-4063-83D1-0227EFBD58F0}" dt="2025-04-10T10:05:08.398" v="151" actId="700"/>
          <ac:spMkLst>
            <pc:docMk/>
            <pc:sldMk cId="2985663828" sldId="283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0T10:05:08.398" v="151" actId="700"/>
          <ac:spMkLst>
            <pc:docMk/>
            <pc:sldMk cId="2985663828" sldId="283"/>
            <ac:spMk id="6" creationId="{F20574E9-A952-FF83-A9AE-D0C5681CCBD0}"/>
          </ac:spMkLst>
        </pc:spChg>
        <pc:spChg chg="add del mod ord">
          <ac:chgData name="Steve Crawshaw" userId="b03345dc-8158-4bb3-8e1e-480a74faa3cf" providerId="ADAL" clId="{5907D7A5-4F91-4063-83D1-0227EFBD58F0}" dt="2025-04-10T10:05:22.913" v="154" actId="478"/>
          <ac:spMkLst>
            <pc:docMk/>
            <pc:sldMk cId="2985663828" sldId="283"/>
            <ac:spMk id="7" creationId="{8EEDDE21-BE0A-E869-7EEF-DDFABFBE6FCF}"/>
          </ac:spMkLst>
        </pc:spChg>
        <pc:spChg chg="add del mod">
          <ac:chgData name="Steve Crawshaw" userId="b03345dc-8158-4bb3-8e1e-480a74faa3cf" providerId="ADAL" clId="{5907D7A5-4F91-4063-83D1-0227EFBD58F0}" dt="2025-04-10T10:06:22.281" v="162" actId="478"/>
          <ac:spMkLst>
            <pc:docMk/>
            <pc:sldMk cId="2985663828" sldId="283"/>
            <ac:spMk id="11" creationId="{5212B8F2-A5F6-DA14-948E-B3A264850EED}"/>
          </ac:spMkLst>
        </pc:spChg>
        <pc:picChg chg="add mod modCrop">
          <ac:chgData name="Steve Crawshaw" userId="b03345dc-8158-4bb3-8e1e-480a74faa3cf" providerId="ADAL" clId="{5907D7A5-4F91-4063-83D1-0227EFBD58F0}" dt="2025-04-10T10:06:36.200" v="165" actId="1076"/>
          <ac:picMkLst>
            <pc:docMk/>
            <pc:sldMk cId="2985663828" sldId="283"/>
            <ac:picMk id="9" creationId="{2DB3B88D-5C6F-D1AF-4108-CCC164F20495}"/>
          </ac:picMkLst>
        </pc:picChg>
      </pc:sldChg>
      <pc:sldChg chg="addSp delSp modSp add mod modNotesTx">
        <pc:chgData name="Steve Crawshaw" userId="b03345dc-8158-4bb3-8e1e-480a74faa3cf" providerId="ADAL" clId="{5907D7A5-4F91-4063-83D1-0227EFBD58F0}" dt="2025-04-11T07:39:48.858" v="2506" actId="20577"/>
        <pc:sldMkLst>
          <pc:docMk/>
          <pc:sldMk cId="1029671551" sldId="284"/>
        </pc:sldMkLst>
        <pc:spChg chg="mod">
          <ac:chgData name="Steve Crawshaw" userId="b03345dc-8158-4bb3-8e1e-480a74faa3cf" providerId="ADAL" clId="{5907D7A5-4F91-4063-83D1-0227EFBD58F0}" dt="2025-04-10T10:07:16.560" v="166"/>
          <ac:spMkLst>
            <pc:docMk/>
            <pc:sldMk cId="1029671551" sldId="284"/>
            <ac:spMk id="4" creationId="{60DE4B11-EB12-23C8-5656-4847D4AF0F5E}"/>
          </ac:spMkLst>
        </pc:spChg>
        <pc:spChg chg="del">
          <ac:chgData name="Steve Crawshaw" userId="b03345dc-8158-4bb3-8e1e-480a74faa3cf" providerId="ADAL" clId="{5907D7A5-4F91-4063-83D1-0227EFBD58F0}" dt="2025-04-10T10:07:23.856" v="168" actId="478"/>
          <ac:spMkLst>
            <pc:docMk/>
            <pc:sldMk cId="1029671551" sldId="284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0T10:07:21.268" v="167" actId="478"/>
          <ac:spMkLst>
            <pc:docMk/>
            <pc:sldMk cId="1029671551" sldId="284"/>
            <ac:spMk id="6" creationId="{F20574E9-A952-FF83-A9AE-D0C5681CCBD0}"/>
          </ac:spMkLst>
        </pc:spChg>
        <pc:picChg chg="add mod modCrop">
          <ac:chgData name="Steve Crawshaw" userId="b03345dc-8158-4bb3-8e1e-480a74faa3cf" providerId="ADAL" clId="{5907D7A5-4F91-4063-83D1-0227EFBD58F0}" dt="2025-04-10T10:08:30.191" v="175" actId="1076"/>
          <ac:picMkLst>
            <pc:docMk/>
            <pc:sldMk cId="1029671551" sldId="284"/>
            <ac:picMk id="3" creationId="{A079B63F-ACF1-040E-B754-B0C284E6283F}"/>
          </ac:picMkLst>
        </pc:picChg>
      </pc:sldChg>
      <pc:sldChg chg="modSp add mod modNotesTx">
        <pc:chgData name="Steve Crawshaw" userId="b03345dc-8158-4bb3-8e1e-480a74faa3cf" providerId="ADAL" clId="{5907D7A5-4F91-4063-83D1-0227EFBD58F0}" dt="2025-04-11T07:46:28.698" v="2779" actId="20577"/>
        <pc:sldMkLst>
          <pc:docMk/>
          <pc:sldMk cId="648375480" sldId="285"/>
        </pc:sldMkLst>
        <pc:spChg chg="mod">
          <ac:chgData name="Steve Crawshaw" userId="b03345dc-8158-4bb3-8e1e-480a74faa3cf" providerId="ADAL" clId="{5907D7A5-4F91-4063-83D1-0227EFBD58F0}" dt="2025-04-10T13:36:49.144" v="364" actId="20577"/>
          <ac:spMkLst>
            <pc:docMk/>
            <pc:sldMk cId="648375480" sldId="285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0T13:39:28.238" v="529" actId="403"/>
          <ac:spMkLst>
            <pc:docMk/>
            <pc:sldMk cId="648375480" sldId="285"/>
            <ac:spMk id="5" creationId="{019B70F6-25F2-27B7-D189-787D941FB42D}"/>
          </ac:spMkLst>
        </pc:spChg>
      </pc:sldChg>
      <pc:sldChg chg="delSp modSp add mod">
        <pc:chgData name="Steve Crawshaw" userId="b03345dc-8158-4bb3-8e1e-480a74faa3cf" providerId="ADAL" clId="{5907D7A5-4F91-4063-83D1-0227EFBD58F0}" dt="2025-04-11T07:40:22.433" v="2510" actId="403"/>
        <pc:sldMkLst>
          <pc:docMk/>
          <pc:sldMk cId="331936247" sldId="286"/>
        </pc:sldMkLst>
        <pc:spChg chg="mod">
          <ac:chgData name="Steve Crawshaw" userId="b03345dc-8158-4bb3-8e1e-480a74faa3cf" providerId="ADAL" clId="{5907D7A5-4F91-4063-83D1-0227EFBD58F0}" dt="2025-04-10T10:12:23.706" v="253"/>
          <ac:spMkLst>
            <pc:docMk/>
            <pc:sldMk cId="331936247" sldId="286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1T07:40:22.433" v="2510" actId="403"/>
          <ac:spMkLst>
            <pc:docMk/>
            <pc:sldMk cId="331936247" sldId="286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1T07:40:06.997" v="2507" actId="478"/>
          <ac:spMkLst>
            <pc:docMk/>
            <pc:sldMk cId="331936247" sldId="286"/>
            <ac:spMk id="6" creationId="{F20574E9-A952-FF83-A9AE-D0C5681CCBD0}"/>
          </ac:spMkLst>
        </pc:spChg>
      </pc:sldChg>
      <pc:sldChg chg="delSp modSp add mod">
        <pc:chgData name="Steve Crawshaw" userId="b03345dc-8158-4bb3-8e1e-480a74faa3cf" providerId="ADAL" clId="{5907D7A5-4F91-4063-83D1-0227EFBD58F0}" dt="2025-04-11T07:41:15.045" v="2517" actId="404"/>
        <pc:sldMkLst>
          <pc:docMk/>
          <pc:sldMk cId="1991449833" sldId="287"/>
        </pc:sldMkLst>
        <pc:spChg chg="mod">
          <ac:chgData name="Steve Crawshaw" userId="b03345dc-8158-4bb3-8e1e-480a74faa3cf" providerId="ADAL" clId="{5907D7A5-4F91-4063-83D1-0227EFBD58F0}" dt="2025-04-10T12:45:45.488" v="281" actId="20577"/>
          <ac:spMkLst>
            <pc:docMk/>
            <pc:sldMk cId="1991449833" sldId="287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1T07:41:15.045" v="2517" actId="404"/>
          <ac:spMkLst>
            <pc:docMk/>
            <pc:sldMk cId="1991449833" sldId="287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1T07:40:57.507" v="2513" actId="478"/>
          <ac:spMkLst>
            <pc:docMk/>
            <pc:sldMk cId="1991449833" sldId="287"/>
            <ac:spMk id="6" creationId="{F20574E9-A952-FF83-A9AE-D0C5681CCBD0}"/>
          </ac:spMkLst>
        </pc:spChg>
      </pc:sldChg>
      <pc:sldChg chg="add">
        <pc:chgData name="Steve Crawshaw" userId="b03345dc-8158-4bb3-8e1e-480a74faa3cf" providerId="ADAL" clId="{5907D7A5-4F91-4063-83D1-0227EFBD58F0}" dt="2025-04-10T10:02:17.581" v="100"/>
        <pc:sldMkLst>
          <pc:docMk/>
          <pc:sldMk cId="2970878474" sldId="288"/>
        </pc:sldMkLst>
      </pc:sldChg>
      <pc:sldChg chg="modSp add mod">
        <pc:chgData name="Steve Crawshaw" userId="b03345dc-8158-4bb3-8e1e-480a74faa3cf" providerId="ADAL" clId="{5907D7A5-4F91-4063-83D1-0227EFBD58F0}" dt="2025-04-11T07:41:25.699" v="2524" actId="20577"/>
        <pc:sldMkLst>
          <pc:docMk/>
          <pc:sldMk cId="2493565287" sldId="289"/>
        </pc:sldMkLst>
        <pc:spChg chg="mod">
          <ac:chgData name="Steve Crawshaw" userId="b03345dc-8158-4bb3-8e1e-480a74faa3cf" providerId="ADAL" clId="{5907D7A5-4F91-4063-83D1-0227EFBD58F0}" dt="2025-04-10T13:32:15.390" v="304" actId="6549"/>
          <ac:spMkLst>
            <pc:docMk/>
            <pc:sldMk cId="2493565287" sldId="289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0T14:35:12.075" v="1737"/>
          <ac:spMkLst>
            <pc:docMk/>
            <pc:sldMk cId="2493565287" sldId="289"/>
            <ac:spMk id="5" creationId="{019B70F6-25F2-27B7-D189-787D941FB42D}"/>
          </ac:spMkLst>
        </pc:spChg>
        <pc:spChg chg="mod">
          <ac:chgData name="Steve Crawshaw" userId="b03345dc-8158-4bb3-8e1e-480a74faa3cf" providerId="ADAL" clId="{5907D7A5-4F91-4063-83D1-0227EFBD58F0}" dt="2025-04-11T07:41:25.699" v="2524" actId="20577"/>
          <ac:spMkLst>
            <pc:docMk/>
            <pc:sldMk cId="2493565287" sldId="289"/>
            <ac:spMk id="6" creationId="{F20574E9-A952-FF83-A9AE-D0C5681CCBD0}"/>
          </ac:spMkLst>
        </pc:spChg>
      </pc:sldChg>
      <pc:sldChg chg="modSp add mod">
        <pc:chgData name="Steve Crawshaw" userId="b03345dc-8158-4bb3-8e1e-480a74faa3cf" providerId="ADAL" clId="{5907D7A5-4F91-4063-83D1-0227EFBD58F0}" dt="2025-04-11T07:47:03.798" v="2790" actId="20577"/>
        <pc:sldMkLst>
          <pc:docMk/>
          <pc:sldMk cId="662480204" sldId="290"/>
        </pc:sldMkLst>
        <pc:spChg chg="mod">
          <ac:chgData name="Steve Crawshaw" userId="b03345dc-8158-4bb3-8e1e-480a74faa3cf" providerId="ADAL" clId="{5907D7A5-4F91-4063-83D1-0227EFBD58F0}" dt="2025-04-10T13:40:02.626" v="569" actId="20577"/>
          <ac:spMkLst>
            <pc:docMk/>
            <pc:sldMk cId="662480204" sldId="290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1T07:47:03.798" v="2790" actId="20577"/>
          <ac:spMkLst>
            <pc:docMk/>
            <pc:sldMk cId="662480204" sldId="290"/>
            <ac:spMk id="5" creationId="{019B70F6-25F2-27B7-D189-787D941FB42D}"/>
          </ac:spMkLst>
        </pc:spChg>
      </pc:sldChg>
      <pc:sldChg chg="addSp delSp modSp add mod ord modNotesTx">
        <pc:chgData name="Steve Crawshaw" userId="b03345dc-8158-4bb3-8e1e-480a74faa3cf" providerId="ADAL" clId="{5907D7A5-4F91-4063-83D1-0227EFBD58F0}" dt="2025-04-11T07:45:07.346" v="2702" actId="20577"/>
        <pc:sldMkLst>
          <pc:docMk/>
          <pc:sldMk cId="1537684352" sldId="291"/>
        </pc:sldMkLst>
        <pc:spChg chg="del">
          <ac:chgData name="Steve Crawshaw" userId="b03345dc-8158-4bb3-8e1e-480a74faa3cf" providerId="ADAL" clId="{5907D7A5-4F91-4063-83D1-0227EFBD58F0}" dt="2025-04-10T13:51:41.397" v="888" actId="478"/>
          <ac:spMkLst>
            <pc:docMk/>
            <pc:sldMk cId="1537684352" sldId="291"/>
            <ac:spMk id="4" creationId="{60DE4B11-EB12-23C8-5656-4847D4AF0F5E}"/>
          </ac:spMkLst>
        </pc:spChg>
        <pc:spChg chg="del">
          <ac:chgData name="Steve Crawshaw" userId="b03345dc-8158-4bb3-8e1e-480a74faa3cf" providerId="ADAL" clId="{5907D7A5-4F91-4063-83D1-0227EFBD58F0}" dt="2025-04-10T13:51:44.341" v="890" actId="478"/>
          <ac:spMkLst>
            <pc:docMk/>
            <pc:sldMk cId="1537684352" sldId="291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0T13:51:43.019" v="889" actId="478"/>
          <ac:spMkLst>
            <pc:docMk/>
            <pc:sldMk cId="1537684352" sldId="291"/>
            <ac:spMk id="6" creationId="{F20574E9-A952-FF83-A9AE-D0C5681CCBD0}"/>
          </ac:spMkLst>
        </pc:spChg>
        <pc:picChg chg="add mod modCrop">
          <ac:chgData name="Steve Crawshaw" userId="b03345dc-8158-4bb3-8e1e-480a74faa3cf" providerId="ADAL" clId="{5907D7A5-4F91-4063-83D1-0227EFBD58F0}" dt="2025-04-10T13:52:20.307" v="899" actId="1076"/>
          <ac:picMkLst>
            <pc:docMk/>
            <pc:sldMk cId="1537684352" sldId="291"/>
            <ac:picMk id="3" creationId="{EFFED232-F30B-CB28-E4F1-899C906AF0F4}"/>
          </ac:picMkLst>
        </pc:picChg>
      </pc:sldChg>
      <pc:sldChg chg="modSp add mod">
        <pc:chgData name="Steve Crawshaw" userId="b03345dc-8158-4bb3-8e1e-480a74faa3cf" providerId="ADAL" clId="{5907D7A5-4F91-4063-83D1-0227EFBD58F0}" dt="2025-04-11T08:09:46.307" v="4006" actId="20577"/>
        <pc:sldMkLst>
          <pc:docMk/>
          <pc:sldMk cId="764952944" sldId="292"/>
        </pc:sldMkLst>
        <pc:spChg chg="mod">
          <ac:chgData name="Steve Crawshaw" userId="b03345dc-8158-4bb3-8e1e-480a74faa3cf" providerId="ADAL" clId="{5907D7A5-4F91-4063-83D1-0227EFBD58F0}" dt="2025-04-10T13:35:08.574" v="344" actId="20577"/>
          <ac:spMkLst>
            <pc:docMk/>
            <pc:sldMk cId="764952944" sldId="292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1T08:09:46.307" v="4006" actId="20577"/>
          <ac:spMkLst>
            <pc:docMk/>
            <pc:sldMk cId="764952944" sldId="292"/>
            <ac:spMk id="5" creationId="{019B70F6-25F2-27B7-D189-787D941FB42D}"/>
          </ac:spMkLst>
        </pc:spChg>
        <pc:spChg chg="mod">
          <ac:chgData name="Steve Crawshaw" userId="b03345dc-8158-4bb3-8e1e-480a74faa3cf" providerId="ADAL" clId="{5907D7A5-4F91-4063-83D1-0227EFBD58F0}" dt="2025-04-10T14:30:54.846" v="1576" actId="20577"/>
          <ac:spMkLst>
            <pc:docMk/>
            <pc:sldMk cId="764952944" sldId="292"/>
            <ac:spMk id="6" creationId="{F20574E9-A952-FF83-A9AE-D0C5681CCBD0}"/>
          </ac:spMkLst>
        </pc:spChg>
      </pc:sldChg>
      <pc:sldChg chg="delSp modSp add mod ord">
        <pc:chgData name="Steve Crawshaw" userId="b03345dc-8158-4bb3-8e1e-480a74faa3cf" providerId="ADAL" clId="{5907D7A5-4F91-4063-83D1-0227EFBD58F0}" dt="2025-04-11T07:48:39.777" v="2802" actId="1076"/>
        <pc:sldMkLst>
          <pc:docMk/>
          <pc:sldMk cId="1356896221" sldId="293"/>
        </pc:sldMkLst>
        <pc:spChg chg="mod">
          <ac:chgData name="Steve Crawshaw" userId="b03345dc-8158-4bb3-8e1e-480a74faa3cf" providerId="ADAL" clId="{5907D7A5-4F91-4063-83D1-0227EFBD58F0}" dt="2025-04-10T14:35:39.334" v="1773" actId="20577"/>
          <ac:spMkLst>
            <pc:docMk/>
            <pc:sldMk cId="1356896221" sldId="293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1T07:48:39.777" v="2802" actId="1076"/>
          <ac:spMkLst>
            <pc:docMk/>
            <pc:sldMk cId="1356896221" sldId="293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1T07:48:21.568" v="2796" actId="478"/>
          <ac:spMkLst>
            <pc:docMk/>
            <pc:sldMk cId="1356896221" sldId="293"/>
            <ac:spMk id="6" creationId="{F20574E9-A952-FF83-A9AE-D0C5681CCBD0}"/>
          </ac:spMkLst>
        </pc:spChg>
      </pc:sldChg>
      <pc:sldChg chg="addSp delSp modSp new mod ord">
        <pc:chgData name="Steve Crawshaw" userId="b03345dc-8158-4bb3-8e1e-480a74faa3cf" providerId="ADAL" clId="{5907D7A5-4F91-4063-83D1-0227EFBD58F0}" dt="2025-04-11T07:46:33.916" v="2781"/>
        <pc:sldMkLst>
          <pc:docMk/>
          <pc:sldMk cId="2795455881" sldId="294"/>
        </pc:sldMkLst>
        <pc:spChg chg="del">
          <ac:chgData name="Steve Crawshaw" userId="b03345dc-8158-4bb3-8e1e-480a74faa3cf" providerId="ADAL" clId="{5907D7A5-4F91-4063-83D1-0227EFBD58F0}" dt="2025-04-10T13:44:59.951" v="867" actId="478"/>
          <ac:spMkLst>
            <pc:docMk/>
            <pc:sldMk cId="2795455881" sldId="294"/>
            <ac:spMk id="2" creationId="{879CCFAB-69AA-B669-90E1-EDE6261420F5}"/>
          </ac:spMkLst>
        </pc:spChg>
        <pc:spChg chg="del">
          <ac:chgData name="Steve Crawshaw" userId="b03345dc-8158-4bb3-8e1e-480a74faa3cf" providerId="ADAL" clId="{5907D7A5-4F91-4063-83D1-0227EFBD58F0}" dt="2025-04-10T13:44:02.468" v="860" actId="478"/>
          <ac:spMkLst>
            <pc:docMk/>
            <pc:sldMk cId="2795455881" sldId="294"/>
            <ac:spMk id="3" creationId="{1D5F103D-61C7-8D3C-2114-A32F67924629}"/>
          </ac:spMkLst>
        </pc:spChg>
        <pc:spChg chg="del">
          <ac:chgData name="Steve Crawshaw" userId="b03345dc-8158-4bb3-8e1e-480a74faa3cf" providerId="ADAL" clId="{5907D7A5-4F91-4063-83D1-0227EFBD58F0}" dt="2025-04-10T13:44:47.059" v="861" actId="931"/>
          <ac:spMkLst>
            <pc:docMk/>
            <pc:sldMk cId="2795455881" sldId="294"/>
            <ac:spMk id="5" creationId="{FEE1A764-A00A-4B3D-7512-9287DB019F61}"/>
          </ac:spMkLst>
        </pc:spChg>
        <pc:picChg chg="add mod">
          <ac:chgData name="Steve Crawshaw" userId="b03345dc-8158-4bb3-8e1e-480a74faa3cf" providerId="ADAL" clId="{5907D7A5-4F91-4063-83D1-0227EFBD58F0}" dt="2025-04-10T13:45:15.277" v="870" actId="14100"/>
          <ac:picMkLst>
            <pc:docMk/>
            <pc:sldMk cId="2795455881" sldId="294"/>
            <ac:picMk id="7" creationId="{CC9021C0-6DBF-FCB6-2DFB-8E72DF5D9E70}"/>
          </ac:picMkLst>
        </pc:picChg>
        <pc:picChg chg="add mod">
          <ac:chgData name="Steve Crawshaw" userId="b03345dc-8158-4bb3-8e1e-480a74faa3cf" providerId="ADAL" clId="{5907D7A5-4F91-4063-83D1-0227EFBD58F0}" dt="2025-04-10T13:45:33.290" v="874" actId="1076"/>
          <ac:picMkLst>
            <pc:docMk/>
            <pc:sldMk cId="2795455881" sldId="294"/>
            <ac:picMk id="9" creationId="{6326D429-69D7-E866-A7D3-5A193FB2DD44}"/>
          </ac:picMkLst>
        </pc:picChg>
        <pc:picChg chg="add del mod">
          <ac:chgData name="Steve Crawshaw" userId="b03345dc-8158-4bb3-8e1e-480a74faa3cf" providerId="ADAL" clId="{5907D7A5-4F91-4063-83D1-0227EFBD58F0}" dt="2025-04-10T13:46:12.236" v="878" actId="478"/>
          <ac:picMkLst>
            <pc:docMk/>
            <pc:sldMk cId="2795455881" sldId="294"/>
            <ac:picMk id="11" creationId="{24856C0E-C6A2-4E30-0D1C-84BD25712AB7}"/>
          </ac:picMkLst>
        </pc:picChg>
      </pc:sldChg>
      <pc:sldChg chg="addSp delSp modSp new mod">
        <pc:chgData name="Steve Crawshaw" userId="b03345dc-8158-4bb3-8e1e-480a74faa3cf" providerId="ADAL" clId="{5907D7A5-4F91-4063-83D1-0227EFBD58F0}" dt="2025-04-10T13:50:33.653" v="887" actId="1076"/>
        <pc:sldMkLst>
          <pc:docMk/>
          <pc:sldMk cId="780893198" sldId="295"/>
        </pc:sldMkLst>
        <pc:spChg chg="del">
          <ac:chgData name="Steve Crawshaw" userId="b03345dc-8158-4bb3-8e1e-480a74faa3cf" providerId="ADAL" clId="{5907D7A5-4F91-4063-83D1-0227EFBD58F0}" dt="2025-04-10T13:50:08.922" v="882" actId="478"/>
          <ac:spMkLst>
            <pc:docMk/>
            <pc:sldMk cId="780893198" sldId="295"/>
            <ac:spMk id="2" creationId="{D3D5FC9B-DBF9-3D89-A29F-BFEB04CF2393}"/>
          </ac:spMkLst>
        </pc:spChg>
        <pc:spChg chg="del">
          <ac:chgData name="Steve Crawshaw" userId="b03345dc-8158-4bb3-8e1e-480a74faa3cf" providerId="ADAL" clId="{5907D7A5-4F91-4063-83D1-0227EFBD58F0}" dt="2025-04-10T13:50:05.767" v="880" actId="478"/>
          <ac:spMkLst>
            <pc:docMk/>
            <pc:sldMk cId="780893198" sldId="295"/>
            <ac:spMk id="3" creationId="{603D0074-4D73-81C2-3C44-658326A40023}"/>
          </ac:spMkLst>
        </pc:spChg>
        <pc:spChg chg="del">
          <ac:chgData name="Steve Crawshaw" userId="b03345dc-8158-4bb3-8e1e-480a74faa3cf" providerId="ADAL" clId="{5907D7A5-4F91-4063-83D1-0227EFBD58F0}" dt="2025-04-10T13:50:07.735" v="881" actId="478"/>
          <ac:spMkLst>
            <pc:docMk/>
            <pc:sldMk cId="780893198" sldId="295"/>
            <ac:spMk id="5" creationId="{6EBC6F58-D4F0-D958-1D3C-409450BD1553}"/>
          </ac:spMkLst>
        </pc:spChg>
        <pc:picChg chg="add mod">
          <ac:chgData name="Steve Crawshaw" userId="b03345dc-8158-4bb3-8e1e-480a74faa3cf" providerId="ADAL" clId="{5907D7A5-4F91-4063-83D1-0227EFBD58F0}" dt="2025-04-10T13:50:33.653" v="887" actId="1076"/>
          <ac:picMkLst>
            <pc:docMk/>
            <pc:sldMk cId="780893198" sldId="295"/>
            <ac:picMk id="7" creationId="{36F3FB9D-FEC0-FE73-662F-8FCFEA7335B5}"/>
          </ac:picMkLst>
        </pc:picChg>
      </pc:sldChg>
      <pc:sldChg chg="modSp new mod">
        <pc:chgData name="Steve Crawshaw" userId="b03345dc-8158-4bb3-8e1e-480a74faa3cf" providerId="ADAL" clId="{5907D7A5-4F91-4063-83D1-0227EFBD58F0}" dt="2025-04-10T13:56:58.243" v="1157" actId="20577"/>
        <pc:sldMkLst>
          <pc:docMk/>
          <pc:sldMk cId="2468837289" sldId="296"/>
        </pc:sldMkLst>
        <pc:spChg chg="mod">
          <ac:chgData name="Steve Crawshaw" userId="b03345dc-8158-4bb3-8e1e-480a74faa3cf" providerId="ADAL" clId="{5907D7A5-4F91-4063-83D1-0227EFBD58F0}" dt="2025-04-10T13:53:52.695" v="929" actId="20577"/>
          <ac:spMkLst>
            <pc:docMk/>
            <pc:sldMk cId="2468837289" sldId="296"/>
            <ac:spMk id="2" creationId="{59F85F34-7629-2E9D-D32B-32FA3DA9723C}"/>
          </ac:spMkLst>
        </pc:spChg>
        <pc:spChg chg="mod">
          <ac:chgData name="Steve Crawshaw" userId="b03345dc-8158-4bb3-8e1e-480a74faa3cf" providerId="ADAL" clId="{5907D7A5-4F91-4063-83D1-0227EFBD58F0}" dt="2025-04-10T13:56:58.243" v="1157" actId="20577"/>
          <ac:spMkLst>
            <pc:docMk/>
            <pc:sldMk cId="2468837289" sldId="296"/>
            <ac:spMk id="3" creationId="{0133BB97-1707-252E-FA24-B102061B28A6}"/>
          </ac:spMkLst>
        </pc:spChg>
      </pc:sldChg>
      <pc:sldChg chg="delSp modSp new mod">
        <pc:chgData name="Steve Crawshaw" userId="b03345dc-8158-4bb3-8e1e-480a74faa3cf" providerId="ADAL" clId="{5907D7A5-4F91-4063-83D1-0227EFBD58F0}" dt="2025-04-11T07:47:58.287" v="2795" actId="403"/>
        <pc:sldMkLst>
          <pc:docMk/>
          <pc:sldMk cId="3268967026" sldId="297"/>
        </pc:sldMkLst>
        <pc:spChg chg="mod">
          <ac:chgData name="Steve Crawshaw" userId="b03345dc-8158-4bb3-8e1e-480a74faa3cf" providerId="ADAL" clId="{5907D7A5-4F91-4063-83D1-0227EFBD58F0}" dt="2025-04-10T13:57:21.706" v="1181" actId="20577"/>
          <ac:spMkLst>
            <pc:docMk/>
            <pc:sldMk cId="3268967026" sldId="297"/>
            <ac:spMk id="2" creationId="{06626AD0-FA07-F1A0-6C38-85139A731797}"/>
          </ac:spMkLst>
        </pc:spChg>
        <pc:spChg chg="mod">
          <ac:chgData name="Steve Crawshaw" userId="b03345dc-8158-4bb3-8e1e-480a74faa3cf" providerId="ADAL" clId="{5907D7A5-4F91-4063-83D1-0227EFBD58F0}" dt="2025-04-11T07:47:58.287" v="2795" actId="403"/>
          <ac:spMkLst>
            <pc:docMk/>
            <pc:sldMk cId="3268967026" sldId="297"/>
            <ac:spMk id="3" creationId="{C0588217-2127-319E-B996-E59D1382B8EF}"/>
          </ac:spMkLst>
        </pc:spChg>
        <pc:spChg chg="del">
          <ac:chgData name="Steve Crawshaw" userId="b03345dc-8158-4bb3-8e1e-480a74faa3cf" providerId="ADAL" clId="{5907D7A5-4F91-4063-83D1-0227EFBD58F0}" dt="2025-04-11T07:47:38.578" v="2791" actId="478"/>
          <ac:spMkLst>
            <pc:docMk/>
            <pc:sldMk cId="3268967026" sldId="297"/>
            <ac:spMk id="5" creationId="{A2243149-4DCB-09AA-7E1E-7D774C657794}"/>
          </ac:spMkLst>
        </pc:spChg>
      </pc:sldChg>
      <pc:sldChg chg="addSp delSp modSp new mod">
        <pc:chgData name="Steve Crawshaw" userId="b03345dc-8158-4bb3-8e1e-480a74faa3cf" providerId="ADAL" clId="{5907D7A5-4F91-4063-83D1-0227EFBD58F0}" dt="2025-04-10T14:18:29.691" v="1501" actId="14100"/>
        <pc:sldMkLst>
          <pc:docMk/>
          <pc:sldMk cId="3036152679" sldId="298"/>
        </pc:sldMkLst>
        <pc:spChg chg="del">
          <ac:chgData name="Steve Crawshaw" userId="b03345dc-8158-4bb3-8e1e-480a74faa3cf" providerId="ADAL" clId="{5907D7A5-4F91-4063-83D1-0227EFBD58F0}" dt="2025-04-10T14:15:41.914" v="1491" actId="478"/>
          <ac:spMkLst>
            <pc:docMk/>
            <pc:sldMk cId="3036152679" sldId="298"/>
            <ac:spMk id="2" creationId="{4D6943E1-E026-754C-00C2-D6411FF69974}"/>
          </ac:spMkLst>
        </pc:spChg>
        <pc:spChg chg="del">
          <ac:chgData name="Steve Crawshaw" userId="b03345dc-8158-4bb3-8e1e-480a74faa3cf" providerId="ADAL" clId="{5907D7A5-4F91-4063-83D1-0227EFBD58F0}" dt="2025-04-10T14:15:27.353" v="1486" actId="931"/>
          <ac:spMkLst>
            <pc:docMk/>
            <pc:sldMk cId="3036152679" sldId="298"/>
            <ac:spMk id="3" creationId="{605F8B5C-8DF9-F425-F508-17C536E4601D}"/>
          </ac:spMkLst>
        </pc:spChg>
        <pc:spChg chg="del">
          <ac:chgData name="Steve Crawshaw" userId="b03345dc-8158-4bb3-8e1e-480a74faa3cf" providerId="ADAL" clId="{5907D7A5-4F91-4063-83D1-0227EFBD58F0}" dt="2025-04-10T14:15:39.804" v="1490" actId="478"/>
          <ac:spMkLst>
            <pc:docMk/>
            <pc:sldMk cId="3036152679" sldId="298"/>
            <ac:spMk id="5" creationId="{34067BD0-80E2-4DEF-18C7-9EB39EE679A6}"/>
          </ac:spMkLst>
        </pc:spChg>
        <pc:spChg chg="add del mod">
          <ac:chgData name="Steve Crawshaw" userId="b03345dc-8158-4bb3-8e1e-480a74faa3cf" providerId="ADAL" clId="{5907D7A5-4F91-4063-83D1-0227EFBD58F0}" dt="2025-04-10T14:18:20.668" v="1497"/>
          <ac:spMkLst>
            <pc:docMk/>
            <pc:sldMk cId="3036152679" sldId="298"/>
            <ac:spMk id="9" creationId="{3A27D8F9-0237-D4FD-E141-1B175A483483}"/>
          </ac:spMkLst>
        </pc:spChg>
        <pc:picChg chg="add del mod">
          <ac:chgData name="Steve Crawshaw" userId="b03345dc-8158-4bb3-8e1e-480a74faa3cf" providerId="ADAL" clId="{5907D7A5-4F91-4063-83D1-0227EFBD58F0}" dt="2025-04-10T14:18:18.756" v="1496" actId="478"/>
          <ac:picMkLst>
            <pc:docMk/>
            <pc:sldMk cId="3036152679" sldId="298"/>
            <ac:picMk id="7" creationId="{2863E033-5B7E-3378-BEBE-C591D28D9A57}"/>
          </ac:picMkLst>
        </pc:picChg>
        <pc:picChg chg="add mod">
          <ac:chgData name="Steve Crawshaw" userId="b03345dc-8158-4bb3-8e1e-480a74faa3cf" providerId="ADAL" clId="{5907D7A5-4F91-4063-83D1-0227EFBD58F0}" dt="2025-04-10T14:18:29.691" v="1501" actId="14100"/>
          <ac:picMkLst>
            <pc:docMk/>
            <pc:sldMk cId="3036152679" sldId="298"/>
            <ac:picMk id="11" creationId="{8EB77209-CB40-EAE6-4868-A17C0FF6B206}"/>
          </ac:picMkLst>
        </pc:picChg>
      </pc:sldChg>
      <pc:sldChg chg="addSp delSp modSp new mod modAnim">
        <pc:chgData name="Steve Crawshaw" userId="b03345dc-8158-4bb3-8e1e-480a74faa3cf" providerId="ADAL" clId="{5907D7A5-4F91-4063-83D1-0227EFBD58F0}" dt="2025-04-10T14:22:15.406" v="1569" actId="478"/>
        <pc:sldMkLst>
          <pc:docMk/>
          <pc:sldMk cId="2169354568" sldId="299"/>
        </pc:sldMkLst>
        <pc:spChg chg="del">
          <ac:chgData name="Steve Crawshaw" userId="b03345dc-8158-4bb3-8e1e-480a74faa3cf" providerId="ADAL" clId="{5907D7A5-4F91-4063-83D1-0227EFBD58F0}" dt="2025-04-10T14:22:15.406" v="1569" actId="478"/>
          <ac:spMkLst>
            <pc:docMk/>
            <pc:sldMk cId="2169354568" sldId="299"/>
            <ac:spMk id="2" creationId="{7C09E028-58A0-3ABE-9D1B-BD8FA266DAF3}"/>
          </ac:spMkLst>
        </pc:spChg>
        <pc:spChg chg="del">
          <ac:chgData name="Steve Crawshaw" userId="b03345dc-8158-4bb3-8e1e-480a74faa3cf" providerId="ADAL" clId="{5907D7A5-4F91-4063-83D1-0227EFBD58F0}" dt="2025-04-10T14:22:00.681" v="1565"/>
          <ac:spMkLst>
            <pc:docMk/>
            <pc:sldMk cId="2169354568" sldId="299"/>
            <ac:spMk id="3" creationId="{62ACC5D0-654E-AB61-EEC0-A697F3CBC5A8}"/>
          </ac:spMkLst>
        </pc:spChg>
        <pc:spChg chg="del">
          <ac:chgData name="Steve Crawshaw" userId="b03345dc-8158-4bb3-8e1e-480a74faa3cf" providerId="ADAL" clId="{5907D7A5-4F91-4063-83D1-0227EFBD58F0}" dt="2025-04-10T14:22:13.718" v="1568" actId="478"/>
          <ac:spMkLst>
            <pc:docMk/>
            <pc:sldMk cId="2169354568" sldId="299"/>
            <ac:spMk id="5" creationId="{6E522FEB-923A-A08A-6C06-4654BF76931E}"/>
          </ac:spMkLst>
        </pc:spChg>
        <pc:picChg chg="add mod">
          <ac:chgData name="Steve Crawshaw" userId="b03345dc-8158-4bb3-8e1e-480a74faa3cf" providerId="ADAL" clId="{5907D7A5-4F91-4063-83D1-0227EFBD58F0}" dt="2025-04-10T14:22:09.910" v="1567" actId="14100"/>
          <ac:picMkLst>
            <pc:docMk/>
            <pc:sldMk cId="2169354568" sldId="299"/>
            <ac:picMk id="6" creationId="{6D832F3E-F48C-8E4A-F2CA-609F18F2071A}"/>
          </ac:picMkLst>
        </pc:picChg>
      </pc:sldChg>
      <pc:sldChg chg="modSp add mod ord">
        <pc:chgData name="Steve Crawshaw" userId="b03345dc-8158-4bb3-8e1e-480a74faa3cf" providerId="ADAL" clId="{5907D7A5-4F91-4063-83D1-0227EFBD58F0}" dt="2025-04-11T08:38:04.686" v="4348" actId="20577"/>
        <pc:sldMkLst>
          <pc:docMk/>
          <pc:sldMk cId="1005099889" sldId="300"/>
        </pc:sldMkLst>
        <pc:spChg chg="mod">
          <ac:chgData name="Steve Crawshaw" userId="b03345dc-8158-4bb3-8e1e-480a74faa3cf" providerId="ADAL" clId="{5907D7A5-4F91-4063-83D1-0227EFBD58F0}" dt="2025-04-11T08:29:27.477" v="4161" actId="20577"/>
          <ac:spMkLst>
            <pc:docMk/>
            <pc:sldMk cId="1005099889" sldId="300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1T08:38:04.686" v="4348" actId="20577"/>
          <ac:spMkLst>
            <pc:docMk/>
            <pc:sldMk cId="1005099889" sldId="300"/>
            <ac:spMk id="5" creationId="{019B70F6-25F2-27B7-D189-787D941FB42D}"/>
          </ac:spMkLst>
        </pc:spChg>
        <pc:spChg chg="mod">
          <ac:chgData name="Steve Crawshaw" userId="b03345dc-8158-4bb3-8e1e-480a74faa3cf" providerId="ADAL" clId="{5907D7A5-4F91-4063-83D1-0227EFBD58F0}" dt="2025-04-11T08:29:57.287" v="4185" actId="20577"/>
          <ac:spMkLst>
            <pc:docMk/>
            <pc:sldMk cId="1005099889" sldId="300"/>
            <ac:spMk id="6" creationId="{F20574E9-A952-FF83-A9AE-D0C5681CCBD0}"/>
          </ac:spMkLst>
        </pc:spChg>
      </pc:sldChg>
      <pc:sldChg chg="delSp modSp add mod">
        <pc:chgData name="Steve Crawshaw" userId="b03345dc-8158-4bb3-8e1e-480a74faa3cf" providerId="ADAL" clId="{5907D7A5-4F91-4063-83D1-0227EFBD58F0}" dt="2025-04-11T08:01:23.316" v="3466"/>
        <pc:sldMkLst>
          <pc:docMk/>
          <pc:sldMk cId="780036946" sldId="301"/>
        </pc:sldMkLst>
        <pc:spChg chg="mod">
          <ac:chgData name="Steve Crawshaw" userId="b03345dc-8158-4bb3-8e1e-480a74faa3cf" providerId="ADAL" clId="{5907D7A5-4F91-4063-83D1-0227EFBD58F0}" dt="2025-04-11T07:55:20.226" v="2986" actId="20577"/>
          <ac:spMkLst>
            <pc:docMk/>
            <pc:sldMk cId="780036946" sldId="301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1T08:01:23.316" v="3466"/>
          <ac:spMkLst>
            <pc:docMk/>
            <pc:sldMk cId="780036946" sldId="301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1T07:55:26.548" v="2987" actId="478"/>
          <ac:spMkLst>
            <pc:docMk/>
            <pc:sldMk cId="780036946" sldId="301"/>
            <ac:spMk id="6" creationId="{F20574E9-A952-FF83-A9AE-D0C5681CCBD0}"/>
          </ac:spMkLst>
        </pc:spChg>
      </pc:sldChg>
      <pc:sldChg chg="delSp modSp add mod">
        <pc:chgData name="Steve Crawshaw" userId="b03345dc-8158-4bb3-8e1e-480a74faa3cf" providerId="ADAL" clId="{5907D7A5-4F91-4063-83D1-0227EFBD58F0}" dt="2025-04-11T08:08:23.441" v="3982" actId="403"/>
        <pc:sldMkLst>
          <pc:docMk/>
          <pc:sldMk cId="3643639086" sldId="302"/>
        </pc:sldMkLst>
        <pc:spChg chg="mod">
          <ac:chgData name="Steve Crawshaw" userId="b03345dc-8158-4bb3-8e1e-480a74faa3cf" providerId="ADAL" clId="{5907D7A5-4F91-4063-83D1-0227EFBD58F0}" dt="2025-04-11T08:01:38.077" v="3501" actId="20577"/>
          <ac:spMkLst>
            <pc:docMk/>
            <pc:sldMk cId="3643639086" sldId="302"/>
            <ac:spMk id="4" creationId="{60DE4B11-EB12-23C8-5656-4847D4AF0F5E}"/>
          </ac:spMkLst>
        </pc:spChg>
        <pc:spChg chg="mod">
          <ac:chgData name="Steve Crawshaw" userId="b03345dc-8158-4bb3-8e1e-480a74faa3cf" providerId="ADAL" clId="{5907D7A5-4F91-4063-83D1-0227EFBD58F0}" dt="2025-04-11T08:08:23.441" v="3982" actId="403"/>
          <ac:spMkLst>
            <pc:docMk/>
            <pc:sldMk cId="3643639086" sldId="302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1T08:01:42.387" v="3502" actId="478"/>
          <ac:spMkLst>
            <pc:docMk/>
            <pc:sldMk cId="3643639086" sldId="302"/>
            <ac:spMk id="6" creationId="{F20574E9-A952-FF83-A9AE-D0C5681CCBD0}"/>
          </ac:spMkLst>
        </pc:spChg>
      </pc:sldChg>
      <pc:sldChg chg="addSp delSp add mod">
        <pc:chgData name="Steve Crawshaw" userId="b03345dc-8158-4bb3-8e1e-480a74faa3cf" providerId="ADAL" clId="{5907D7A5-4F91-4063-83D1-0227EFBD58F0}" dt="2025-04-11T08:07:54.258" v="3940" actId="22"/>
        <pc:sldMkLst>
          <pc:docMk/>
          <pc:sldMk cId="3624905286" sldId="303"/>
        </pc:sldMkLst>
        <pc:spChg chg="del">
          <ac:chgData name="Steve Crawshaw" userId="b03345dc-8158-4bb3-8e1e-480a74faa3cf" providerId="ADAL" clId="{5907D7A5-4F91-4063-83D1-0227EFBD58F0}" dt="2025-04-11T08:07:52.788" v="3939" actId="478"/>
          <ac:spMkLst>
            <pc:docMk/>
            <pc:sldMk cId="3624905286" sldId="303"/>
            <ac:spMk id="4" creationId="{60DE4B11-EB12-23C8-5656-4847D4AF0F5E}"/>
          </ac:spMkLst>
        </pc:spChg>
        <pc:spChg chg="del">
          <ac:chgData name="Steve Crawshaw" userId="b03345dc-8158-4bb3-8e1e-480a74faa3cf" providerId="ADAL" clId="{5907D7A5-4F91-4063-83D1-0227EFBD58F0}" dt="2025-04-11T08:07:50.316" v="3937" actId="478"/>
          <ac:spMkLst>
            <pc:docMk/>
            <pc:sldMk cId="3624905286" sldId="303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1T08:07:51.596" v="3938" actId="478"/>
          <ac:spMkLst>
            <pc:docMk/>
            <pc:sldMk cId="3624905286" sldId="303"/>
            <ac:spMk id="6" creationId="{F20574E9-A952-FF83-A9AE-D0C5681CCBD0}"/>
          </ac:spMkLst>
        </pc:spChg>
        <pc:picChg chg="add">
          <ac:chgData name="Steve Crawshaw" userId="b03345dc-8158-4bb3-8e1e-480a74faa3cf" providerId="ADAL" clId="{5907D7A5-4F91-4063-83D1-0227EFBD58F0}" dt="2025-04-11T08:07:54.258" v="3940" actId="22"/>
          <ac:picMkLst>
            <pc:docMk/>
            <pc:sldMk cId="3624905286" sldId="303"/>
            <ac:picMk id="3" creationId="{32618104-7A53-86C4-7D12-2D4BB9E2116C}"/>
          </ac:picMkLst>
        </pc:picChg>
      </pc:sldChg>
      <pc:sldChg chg="addSp delSp modSp add mod">
        <pc:chgData name="Steve Crawshaw" userId="b03345dc-8158-4bb3-8e1e-480a74faa3cf" providerId="ADAL" clId="{5907D7A5-4F91-4063-83D1-0227EFBD58F0}" dt="2025-04-11T07:52:43.246" v="2955" actId="962"/>
        <pc:sldMkLst>
          <pc:docMk/>
          <pc:sldMk cId="3236890299" sldId="304"/>
        </pc:sldMkLst>
        <pc:spChg chg="add del mod">
          <ac:chgData name="Steve Crawshaw" userId="b03345dc-8158-4bb3-8e1e-480a74faa3cf" providerId="ADAL" clId="{5907D7A5-4F91-4063-83D1-0227EFBD58F0}" dt="2025-04-11T07:51:48.137" v="2804" actId="478"/>
          <ac:spMkLst>
            <pc:docMk/>
            <pc:sldMk cId="3236890299" sldId="304"/>
            <ac:spMk id="4" creationId="{4296170F-476B-8BCE-F5FA-11808AA85C43}"/>
          </ac:spMkLst>
        </pc:spChg>
        <pc:spChg chg="del">
          <ac:chgData name="Steve Crawshaw" userId="b03345dc-8158-4bb3-8e1e-480a74faa3cf" providerId="ADAL" clId="{5907D7A5-4F91-4063-83D1-0227EFBD58F0}" dt="2025-04-10T14:39:57.784" v="2064" actId="478"/>
          <ac:spMkLst>
            <pc:docMk/>
            <pc:sldMk cId="3236890299" sldId="304"/>
            <ac:spMk id="4" creationId="{60DE4B11-EB12-23C8-5656-4847D4AF0F5E}"/>
          </ac:spMkLst>
        </pc:spChg>
        <pc:spChg chg="del">
          <ac:chgData name="Steve Crawshaw" userId="b03345dc-8158-4bb3-8e1e-480a74faa3cf" providerId="ADAL" clId="{5907D7A5-4F91-4063-83D1-0227EFBD58F0}" dt="2025-04-10T14:39:53.362" v="2060"/>
          <ac:spMkLst>
            <pc:docMk/>
            <pc:sldMk cId="3236890299" sldId="304"/>
            <ac:spMk id="5" creationId="{019B70F6-25F2-27B7-D189-787D941FB42D}"/>
          </ac:spMkLst>
        </pc:spChg>
        <pc:spChg chg="del mod">
          <ac:chgData name="Steve Crawshaw" userId="b03345dc-8158-4bb3-8e1e-480a74faa3cf" providerId="ADAL" clId="{5907D7A5-4F91-4063-83D1-0227EFBD58F0}" dt="2025-04-10T14:39:55.976" v="2063" actId="478"/>
          <ac:spMkLst>
            <pc:docMk/>
            <pc:sldMk cId="3236890299" sldId="304"/>
            <ac:spMk id="6" creationId="{F20574E9-A952-FF83-A9AE-D0C5681CCBD0}"/>
          </ac:spMkLst>
        </pc:spChg>
        <pc:picChg chg="add del mod">
          <ac:chgData name="Steve Crawshaw" userId="b03345dc-8158-4bb3-8e1e-480a74faa3cf" providerId="ADAL" clId="{5907D7A5-4F91-4063-83D1-0227EFBD58F0}" dt="2025-04-11T07:51:44.537" v="2803" actId="478"/>
          <ac:picMkLst>
            <pc:docMk/>
            <pc:sldMk cId="3236890299" sldId="304"/>
            <ac:picMk id="3" creationId="{C10BD72E-033D-8640-43C9-71BF09A7895D}"/>
          </ac:picMkLst>
        </pc:picChg>
        <pc:picChg chg="add mod">
          <ac:chgData name="Steve Crawshaw" userId="b03345dc-8158-4bb3-8e1e-480a74faa3cf" providerId="ADAL" clId="{5907D7A5-4F91-4063-83D1-0227EFBD58F0}" dt="2025-04-11T07:52:43.246" v="2955" actId="962"/>
          <ac:picMkLst>
            <pc:docMk/>
            <pc:sldMk cId="3236890299" sldId="304"/>
            <ac:picMk id="6" creationId="{AC0B4D8E-6F3F-A8E7-AFBB-03CF1050CA54}"/>
          </ac:picMkLst>
        </pc:picChg>
      </pc:sldChg>
      <pc:sldChg chg="add">
        <pc:chgData name="Steve Crawshaw" userId="b03345dc-8158-4bb3-8e1e-480a74faa3cf" providerId="ADAL" clId="{5907D7A5-4F91-4063-83D1-0227EFBD58F0}" dt="2025-04-10T14:35:25.523" v="1741"/>
        <pc:sldMkLst>
          <pc:docMk/>
          <pc:sldMk cId="2121446815" sldId="305"/>
        </pc:sldMkLst>
      </pc:sldChg>
      <pc:sldChg chg="addSp delSp modSp add mod">
        <pc:chgData name="Steve Crawshaw" userId="b03345dc-8158-4bb3-8e1e-480a74faa3cf" providerId="ADAL" clId="{5907D7A5-4F91-4063-83D1-0227EFBD58F0}" dt="2025-04-10T14:41:50.173" v="2143" actId="478"/>
        <pc:sldMkLst>
          <pc:docMk/>
          <pc:sldMk cId="546301989" sldId="306"/>
        </pc:sldMkLst>
        <pc:spChg chg="del">
          <ac:chgData name="Steve Crawshaw" userId="b03345dc-8158-4bb3-8e1e-480a74faa3cf" providerId="ADAL" clId="{5907D7A5-4F91-4063-83D1-0227EFBD58F0}" dt="2025-04-10T14:41:50.173" v="2143" actId="478"/>
          <ac:spMkLst>
            <pc:docMk/>
            <pc:sldMk cId="546301989" sldId="306"/>
            <ac:spMk id="4" creationId="{60DE4B11-EB12-23C8-5656-4847D4AF0F5E}"/>
          </ac:spMkLst>
        </pc:spChg>
        <pc:spChg chg="del">
          <ac:chgData name="Steve Crawshaw" userId="b03345dc-8158-4bb3-8e1e-480a74faa3cf" providerId="ADAL" clId="{5907D7A5-4F91-4063-83D1-0227EFBD58F0}" dt="2025-04-10T14:41:06.259" v="2067"/>
          <ac:spMkLst>
            <pc:docMk/>
            <pc:sldMk cId="546301989" sldId="306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0T14:41:48.493" v="2142" actId="478"/>
          <ac:spMkLst>
            <pc:docMk/>
            <pc:sldMk cId="546301989" sldId="306"/>
            <ac:spMk id="6" creationId="{F20574E9-A952-FF83-A9AE-D0C5681CCBD0}"/>
          </ac:spMkLst>
        </pc:spChg>
        <pc:picChg chg="add mod">
          <ac:chgData name="Steve Crawshaw" userId="b03345dc-8158-4bb3-8e1e-480a74faa3cf" providerId="ADAL" clId="{5907D7A5-4F91-4063-83D1-0227EFBD58F0}" dt="2025-04-10T14:41:45.229" v="2141" actId="1076"/>
          <ac:picMkLst>
            <pc:docMk/>
            <pc:sldMk cId="546301989" sldId="306"/>
            <ac:picMk id="3" creationId="{BEE9F709-C4E0-FDA3-64CD-FFCBD398E482}"/>
          </ac:picMkLst>
        </pc:picChg>
      </pc:sldChg>
      <pc:sldChg chg="addSp delSp modSp add mod">
        <pc:chgData name="Steve Crawshaw" userId="b03345dc-8158-4bb3-8e1e-480a74faa3cf" providerId="ADAL" clId="{5907D7A5-4F91-4063-83D1-0227EFBD58F0}" dt="2025-04-10T14:43:28.909" v="2152" actId="1076"/>
        <pc:sldMkLst>
          <pc:docMk/>
          <pc:sldMk cId="1888293681" sldId="307"/>
        </pc:sldMkLst>
        <pc:spChg chg="del">
          <ac:chgData name="Steve Crawshaw" userId="b03345dc-8158-4bb3-8e1e-480a74faa3cf" providerId="ADAL" clId="{5907D7A5-4F91-4063-83D1-0227EFBD58F0}" dt="2025-04-10T14:43:20.878" v="2150" actId="478"/>
          <ac:spMkLst>
            <pc:docMk/>
            <pc:sldMk cId="1888293681" sldId="307"/>
            <ac:spMk id="4" creationId="{60DE4B11-EB12-23C8-5656-4847D4AF0F5E}"/>
          </ac:spMkLst>
        </pc:spChg>
        <pc:spChg chg="del">
          <ac:chgData name="Steve Crawshaw" userId="b03345dc-8158-4bb3-8e1e-480a74faa3cf" providerId="ADAL" clId="{5907D7A5-4F91-4063-83D1-0227EFBD58F0}" dt="2025-04-10T14:43:10.878" v="2144"/>
          <ac:spMkLst>
            <pc:docMk/>
            <pc:sldMk cId="1888293681" sldId="307"/>
            <ac:spMk id="5" creationId="{019B70F6-25F2-27B7-D189-787D941FB42D}"/>
          </ac:spMkLst>
        </pc:spChg>
        <pc:spChg chg="del">
          <ac:chgData name="Steve Crawshaw" userId="b03345dc-8158-4bb3-8e1e-480a74faa3cf" providerId="ADAL" clId="{5907D7A5-4F91-4063-83D1-0227EFBD58F0}" dt="2025-04-10T14:43:19.308" v="2149" actId="478"/>
          <ac:spMkLst>
            <pc:docMk/>
            <pc:sldMk cId="1888293681" sldId="307"/>
            <ac:spMk id="6" creationId="{F20574E9-A952-FF83-A9AE-D0C5681CCBD0}"/>
          </ac:spMkLst>
        </pc:spChg>
        <pc:picChg chg="add mod">
          <ac:chgData name="Steve Crawshaw" userId="b03345dc-8158-4bb3-8e1e-480a74faa3cf" providerId="ADAL" clId="{5907D7A5-4F91-4063-83D1-0227EFBD58F0}" dt="2025-04-10T14:43:28.909" v="2152" actId="1076"/>
          <ac:picMkLst>
            <pc:docMk/>
            <pc:sldMk cId="1888293681" sldId="307"/>
            <ac:picMk id="3" creationId="{32DD0D83-1FD8-9D0B-1FC3-AC78AB0B599B}"/>
          </ac:picMkLst>
        </pc:picChg>
      </pc:sldChg>
      <pc:sldChg chg="add">
        <pc:chgData name="Steve Crawshaw" userId="b03345dc-8158-4bb3-8e1e-480a74faa3cf" providerId="ADAL" clId="{5907D7A5-4F91-4063-83D1-0227EFBD58F0}" dt="2025-04-11T08:08:58.206" v="3985"/>
        <pc:sldMkLst>
          <pc:docMk/>
          <pc:sldMk cId="2662351476" sldId="308"/>
        </pc:sldMkLst>
      </pc:sldChg>
      <pc:sldChg chg="add">
        <pc:chgData name="Steve Crawshaw" userId="b03345dc-8158-4bb3-8e1e-480a74faa3cf" providerId="ADAL" clId="{5907D7A5-4F91-4063-83D1-0227EFBD58F0}" dt="2025-04-11T08:08:58.378" v="3986"/>
        <pc:sldMkLst>
          <pc:docMk/>
          <pc:sldMk cId="1041062698" sldId="309"/>
        </pc:sldMkLst>
      </pc:sldChg>
      <pc:sldChg chg="add">
        <pc:chgData name="Steve Crawshaw" userId="b03345dc-8158-4bb3-8e1e-480a74faa3cf" providerId="ADAL" clId="{5907D7A5-4F91-4063-83D1-0227EFBD58F0}" dt="2025-04-11T08:08:58.537" v="3987"/>
        <pc:sldMkLst>
          <pc:docMk/>
          <pc:sldMk cId="4226727612" sldId="310"/>
        </pc:sldMkLst>
      </pc:sldChg>
      <pc:sldChg chg="add">
        <pc:chgData name="Steve Crawshaw" userId="b03345dc-8158-4bb3-8e1e-480a74faa3cf" providerId="ADAL" clId="{5907D7A5-4F91-4063-83D1-0227EFBD58F0}" dt="2025-04-11T08:08:58.697" v="3988"/>
        <pc:sldMkLst>
          <pc:docMk/>
          <pc:sldMk cId="3034094987" sldId="311"/>
        </pc:sldMkLst>
      </pc:sldChg>
      <pc:sldChg chg="add">
        <pc:chgData name="Steve Crawshaw" userId="b03345dc-8158-4bb3-8e1e-480a74faa3cf" providerId="ADAL" clId="{5907D7A5-4F91-4063-83D1-0227EFBD58F0}" dt="2025-04-11T08:08:58.836" v="3989"/>
        <pc:sldMkLst>
          <pc:docMk/>
          <pc:sldMk cId="687176085" sldId="31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FA66E3-0788-D710-569C-B0AE7B8EEA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0AA57-8102-ECD7-8AA5-4AE6499243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9F985-5936-BE41-89C9-DD0CAB8A34B8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96BB5-4D9E-8DEC-3FAF-A88067651E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5969F-9625-DFA7-C20F-9E3373F9EB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E1C3E-6601-844B-B68A-0A81CEFF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695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39E1D-FEFF-B74F-BA43-4A647286CF2E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A321C-B68D-F846-BBBF-1998B16B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main pollutants, not all</a:t>
            </a:r>
          </a:p>
          <a:p>
            <a:r>
              <a:rPr lang="en-GB" dirty="0"/>
              <a:t>Distinction between local (toxic) pollutants and climate forcing pollutants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A321C-B68D-F846-BBBF-1998B16BB3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03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Figures show emissions, but this doesn’t tell the whole story – need to look at exposure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A321C-B68D-F846-BBBF-1998B16BB3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46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the NO2 clean air plan 2017</a:t>
            </a:r>
          </a:p>
          <a:p>
            <a:endParaRPr lang="en-GB" dirty="0"/>
          </a:p>
          <a:p>
            <a:r>
              <a:rPr lang="en-GB" dirty="0"/>
              <a:t>Important distinction between background and roadside component for </a:t>
            </a:r>
            <a:r>
              <a:rPr lang="en-GB" dirty="0" err="1"/>
              <a:t>Nox</a:t>
            </a:r>
            <a:r>
              <a:rPr lang="en-GB" dirty="0"/>
              <a:t> and NO2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A321C-B68D-F846-BBBF-1998B16BB3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95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as accurate as continuous</a:t>
            </a:r>
          </a:p>
          <a:p>
            <a:r>
              <a:rPr lang="en-GB" dirty="0"/>
              <a:t>Contract needed for lab</a:t>
            </a:r>
          </a:p>
          <a:p>
            <a:r>
              <a:rPr lang="en-GB" dirty="0"/>
              <a:t>Consultants can arrange</a:t>
            </a:r>
          </a:p>
          <a:p>
            <a:r>
              <a:rPr lang="en-GB" dirty="0"/>
              <a:t>Can be deployed in advance of scheme to establish baseline</a:t>
            </a:r>
          </a:p>
          <a:p>
            <a:r>
              <a:rPr lang="en-GB" dirty="0"/>
              <a:t>Often co – located with reference (continuous) analyser to determine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A321C-B68D-F846-BBBF-1998B16BB3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3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Triple exposure to increase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A321C-B68D-F846-BBBF-1998B16BB3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56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A321C-B68D-F846-BBBF-1998B16BB3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1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A321C-B68D-F846-BBBF-1998B16BB3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8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est Green Cover - 3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B025A5-9360-0551-463F-B5851FE98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0528F-D029-2977-ECFC-3960A0806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028" y="4405197"/>
            <a:ext cx="382964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A7311-B0C0-5ECD-2479-803CE33A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5488" y="6356350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F9D2A56-68FA-5F34-4EF4-CA6193C171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90" y="535481"/>
            <a:ext cx="2072699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17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5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st Green Divider - 3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8A8131-8CAE-3E40-D741-5A375C127F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B025A5-9360-0551-463F-B5851FE98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st Green Divider - 3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DF04FA-2541-B4FB-4C49-D6FA61DCA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B025A5-9360-0551-463F-B5851FE98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 Purple Divider - 3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DC808-794F-E980-2D8A-1EC6E8388C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B025A5-9360-0551-463F-B5851FE98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2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et Divider - 3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3F0B77-CE0C-D091-B53A-25F545080A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B025A5-9360-0551-463F-B5851FE98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claret Pull out - 3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3F0B77-CE0C-D091-B53A-25F545080A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B025A5-9360-0551-463F-B5851FE98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2856456"/>
            <a:ext cx="3865900" cy="1079655"/>
          </a:xfrm>
        </p:spPr>
        <p:txBody>
          <a:bodyPr anchor="ctr">
            <a:spAutoFit/>
          </a:bodyPr>
          <a:lstStyle>
            <a:lvl1pPr algn="l">
              <a:lnSpc>
                <a:spcPct val="120000"/>
              </a:lnSpc>
              <a:defRPr sz="2800" b="0" i="0">
                <a:solidFill>
                  <a:srgbClr val="3C3C3C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97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Pull out - 3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3F0B77-CE0C-D091-B53A-25F545080A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CC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B025A5-9360-0551-463F-B5851FE98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2856456"/>
            <a:ext cx="3865900" cy="1079655"/>
          </a:xfrm>
        </p:spPr>
        <p:txBody>
          <a:bodyPr anchor="ctr">
            <a:spAutoFit/>
          </a:bodyPr>
          <a:lstStyle>
            <a:lvl1pPr algn="l">
              <a:lnSpc>
                <a:spcPct val="120000"/>
              </a:lnSpc>
              <a:defRPr sz="2800" b="0" i="0">
                <a:solidFill>
                  <a:srgbClr val="3C3C3C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3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Purple Pull out - 3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3F0B77-CE0C-D091-B53A-25F545080A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B025A5-9360-0551-463F-B5851FE98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2856456"/>
            <a:ext cx="3865900" cy="1079655"/>
          </a:xfrm>
        </p:spPr>
        <p:txBody>
          <a:bodyPr anchor="ctr">
            <a:spAutoFit/>
          </a:bodyPr>
          <a:lstStyle>
            <a:lvl1pPr algn="l">
              <a:lnSpc>
                <a:spcPct val="120000"/>
              </a:lnSpc>
              <a:defRPr sz="2800" b="0" i="0">
                <a:solidFill>
                  <a:srgbClr val="3C3C3C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50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st Green Back Cover - 5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FDB4C4-81F4-BC8A-135A-8B5B3BEAA3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ED899D3-129A-B303-2611-80B582F8CE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0172700" cy="68665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9D2A56-68FA-5F34-4EF4-CA6193C171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90" y="5950444"/>
            <a:ext cx="2072699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 purple Back Cover - 5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FDB4C4-81F4-BC8A-135A-8B5B3BEAA3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ED899D3-129A-B303-2611-80B582F8CE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0172700" cy="68665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9D2A56-68FA-5F34-4EF4-CA6193C171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90" y="5950444"/>
            <a:ext cx="2072699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2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et Back Cover - 5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FDB4C4-81F4-BC8A-135A-8B5B3BEAA3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ED899D3-129A-B303-2611-80B582F8CE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0172700" cy="68665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9D2A56-68FA-5F34-4EF4-CA6193C171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90" y="5950444"/>
            <a:ext cx="2072699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est Green Cover - 3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B025A5-9360-0551-463F-B5851FE98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0528F-D029-2977-ECFC-3960A0806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028" y="4405197"/>
            <a:ext cx="382964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A7311-B0C0-5ECD-2479-803CE33A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5488" y="6356350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F9D2A56-68FA-5F34-4EF4-CA6193C171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90" y="535481"/>
            <a:ext cx="2072699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94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5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ich purple Cover - 3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B025A5-9360-0551-463F-B5851FE98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0528F-D029-2977-ECFC-3960A0806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028" y="4405197"/>
            <a:ext cx="382964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A7311-B0C0-5ECD-2479-803CE33A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5488" y="6356350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F9D2A56-68FA-5F34-4EF4-CA6193C171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90" y="535481"/>
            <a:ext cx="2072699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28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5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aret Cover - 3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B025A5-9360-0551-463F-B5851FE98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0528F-D029-2977-ECFC-3960A0806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028" y="4405197"/>
            <a:ext cx="382964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A7311-B0C0-5ECD-2479-803CE33A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5488" y="6356350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F9D2A56-68FA-5F34-4EF4-CA6193C171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90" y="535481"/>
            <a:ext cx="2072699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68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5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est Green Cover - 5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D899D3-129A-B303-2611-80B582F8CE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0172700" cy="6866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028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0528F-D029-2977-ECFC-3960A0806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028" y="4405197"/>
            <a:ext cx="382964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A7311-B0C0-5ECD-2479-803CE33A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F9D2A56-68FA-5F34-4EF4-CA6193C171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90" y="535481"/>
            <a:ext cx="2072699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1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est Green Cover - 5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D899D3-129A-B303-2611-80B582F8CE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0172700" cy="6866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028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0528F-D029-2977-ECFC-3960A0806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028" y="4405197"/>
            <a:ext cx="382964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A7311-B0C0-5ECD-2479-803CE33A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F9D2A56-68FA-5F34-4EF4-CA6193C171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90" y="535481"/>
            <a:ext cx="2072699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ich Purple Cover - 5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D899D3-129A-B303-2611-80B582F8CE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0172700" cy="6866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028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0528F-D029-2977-ECFC-3960A0806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028" y="4405197"/>
            <a:ext cx="382964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A7311-B0C0-5ECD-2479-803CE33A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F9D2A56-68FA-5F34-4EF4-CA6193C171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90" y="535481"/>
            <a:ext cx="2072699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06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aret Cover - 5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D899D3-129A-B303-2611-80B582F8CE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0172700" cy="6866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9A739-6C04-2538-7A3C-024F19CD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028" y="1191866"/>
            <a:ext cx="4442722" cy="3213331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0528F-D029-2977-ECFC-3960A0806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028" y="4405197"/>
            <a:ext cx="382964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A7311-B0C0-5ECD-2479-803CE33A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F9D2A56-68FA-5F34-4EF4-CA6193C171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90" y="535481"/>
            <a:ext cx="2072699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39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6A76-339F-DEFD-4673-7B21F431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00" y="428400"/>
            <a:ext cx="11390024" cy="72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1CE2-9829-2E4F-77F3-F2FDCD920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" y="2005012"/>
            <a:ext cx="11390024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>
                <a:solidFill>
                  <a:srgbClr val="3C3C3C"/>
                </a:solidFill>
              </a:defRPr>
            </a:lvl1pPr>
            <a:lvl2pPr marL="457200" indent="0">
              <a:lnSpc>
                <a:spcPct val="120000"/>
              </a:lnSpc>
              <a:buNone/>
              <a:defRPr>
                <a:solidFill>
                  <a:srgbClr val="3C3C3C"/>
                </a:solidFill>
              </a:defRPr>
            </a:lvl2pPr>
            <a:lvl3pPr marL="914400" indent="0">
              <a:lnSpc>
                <a:spcPct val="120000"/>
              </a:lnSpc>
              <a:buNone/>
              <a:defRPr>
                <a:solidFill>
                  <a:srgbClr val="3C3C3C"/>
                </a:solidFill>
              </a:defRPr>
            </a:lvl3pPr>
            <a:lvl4pPr marL="1371600" indent="0">
              <a:lnSpc>
                <a:spcPct val="120000"/>
              </a:lnSpc>
              <a:buNone/>
              <a:defRPr>
                <a:solidFill>
                  <a:srgbClr val="3C3C3C"/>
                </a:solidFill>
              </a:defRPr>
            </a:lvl4pPr>
            <a:lvl5pPr marL="1828800" indent="0">
              <a:lnSpc>
                <a:spcPct val="120000"/>
              </a:lnSpc>
              <a:buNone/>
              <a:defRPr>
                <a:solidFill>
                  <a:srgbClr val="3C3C3C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33F98-DAAA-0754-7961-C05ABBCC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0824" y="6356350"/>
            <a:ext cx="2743200" cy="365125"/>
          </a:xfrm>
        </p:spPr>
        <p:txBody>
          <a:bodyPr/>
          <a:lstStyle/>
          <a:p>
            <a:fld id="{67CB9771-7ECF-EE49-A87C-A2CBFA6391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CE167B-43A7-760E-E6AE-3530E0853A4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4000" y="1152000"/>
            <a:ext cx="11390024" cy="487887"/>
          </a:xfrm>
        </p:spPr>
        <p:txBody>
          <a:bodyPr>
            <a:normAutofit/>
          </a:bodyPr>
          <a:lstStyle>
            <a:lvl1pPr marL="0" indent="0">
              <a:buNone/>
              <a:defRPr sz="28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11A0EB-F50C-7D13-7C90-0305A2251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1677" y="336796"/>
            <a:ext cx="1253583" cy="3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702DA-2379-1212-FB99-C7026E6B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00" y="428400"/>
            <a:ext cx="11364000" cy="72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63950-6B1A-491D-80ED-C1D69165D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000" y="1368424"/>
            <a:ext cx="11364000" cy="4803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6C79B-76F8-0609-97B9-0A0077284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4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52854-BF08-3374-6664-42B2E57B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CB9771-7ECF-EE49-A87C-A2CBFA639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8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60" r:id="rId5"/>
    <p:sldLayoutId id="2147483663" r:id="rId6"/>
    <p:sldLayoutId id="2147483662" r:id="rId7"/>
    <p:sldLayoutId id="2147483661" r:id="rId8"/>
    <p:sldLayoutId id="2147483650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67" r:id="rId17"/>
    <p:sldLayoutId id="2147483668" r:id="rId18"/>
    <p:sldLayoutId id="214748366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i="0" kern="1200" cap="none" spc="0">
          <a:ln w="0"/>
          <a:solidFill>
            <a:srgbClr val="3C3C3C"/>
          </a:solidFill>
          <a:effectLst/>
          <a:latin typeface="Trebuchet MS" panose="020B070302020209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 cap="none" spc="0">
          <a:ln w="0"/>
          <a:solidFill>
            <a:srgbClr val="3C3C3C"/>
          </a:solidFill>
          <a:effectLst/>
          <a:latin typeface="Trebuchet MS" panose="020B070302020209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 cap="none" spc="0">
          <a:ln w="0"/>
          <a:solidFill>
            <a:srgbClr val="3C3C3C"/>
          </a:solidFill>
          <a:effectLst/>
          <a:latin typeface="Trebuchet MS" panose="020B070302020209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 cap="none" spc="0">
          <a:ln w="0"/>
          <a:solidFill>
            <a:srgbClr val="3C3C3C"/>
          </a:solidFill>
          <a:effectLst/>
          <a:latin typeface="Trebuchet MS" panose="020B070302020209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 cap="none" spc="0">
          <a:ln w="0"/>
          <a:solidFill>
            <a:srgbClr val="3C3C3C"/>
          </a:solidFill>
          <a:effectLst/>
          <a:latin typeface="Trebuchet MS" panose="020B070302020209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497406-EFD2-7C54-A7EB-EDD723850BB7}"/>
              </a:ext>
            </a:extLst>
          </p:cNvPr>
          <p:cNvSpPr/>
          <p:nvPr/>
        </p:nvSpPr>
        <p:spPr>
          <a:xfrm>
            <a:off x="12728448" y="1371600"/>
            <a:ext cx="3822192" cy="37102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96107-8BFB-948B-C2F6-D0B44A2ED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8DA9F-59DC-5646-A537-729B8ECA0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C95CA889-2F32-B818-B021-A770D07AEAC5}"/>
              </a:ext>
            </a:extLst>
          </p:cNvPr>
          <p:cNvSpPr/>
          <p:nvPr/>
        </p:nvSpPr>
        <p:spPr>
          <a:xfrm>
            <a:off x="4557325" y="0"/>
            <a:ext cx="7634675" cy="6875677"/>
          </a:xfrm>
          <a:custGeom>
            <a:avLst/>
            <a:gdLst>
              <a:gd name="connsiteX0" fmla="*/ 7634548 w 7634675"/>
              <a:gd name="connsiteY0" fmla="*/ 0 h 6875677"/>
              <a:gd name="connsiteX1" fmla="*/ 7634548 w 7634675"/>
              <a:gd name="connsiteY1" fmla="*/ 6875677 h 6875677"/>
              <a:gd name="connsiteX2" fmla="*/ 0 w 7634675"/>
              <a:gd name="connsiteY2" fmla="*/ 6875677 h 6875677"/>
              <a:gd name="connsiteX3" fmla="*/ 1522326 w 7634675"/>
              <a:gd name="connsiteY3" fmla="*/ 0 h 6875677"/>
              <a:gd name="connsiteX4" fmla="*/ 7634675 w 7634675"/>
              <a:gd name="connsiteY4" fmla="*/ 0 h 68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4675" h="6875677">
                <a:moveTo>
                  <a:pt x="7634548" y="0"/>
                </a:moveTo>
                <a:lnTo>
                  <a:pt x="7634548" y="6875677"/>
                </a:lnTo>
                <a:lnTo>
                  <a:pt x="0" y="6875677"/>
                </a:lnTo>
                <a:lnTo>
                  <a:pt x="1522326" y="0"/>
                </a:lnTo>
                <a:lnTo>
                  <a:pt x="7634675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1000" r="-1000"/>
            </a:stretch>
          </a:blipFill>
          <a:ln w="127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D07DD-ADCB-4473-136C-0574F992627F}"/>
              </a:ext>
            </a:extLst>
          </p:cNvPr>
          <p:cNvSpPr txBox="1"/>
          <p:nvPr/>
        </p:nvSpPr>
        <p:spPr>
          <a:xfrm>
            <a:off x="12998432" y="1719072"/>
            <a:ext cx="2843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add an image into the placeholder shape follow </a:t>
            </a:r>
            <a:br>
              <a:rPr lang="en-US" sz="1600" dirty="0"/>
            </a:br>
            <a:r>
              <a:rPr lang="en-US" sz="1600" dirty="0"/>
              <a:t>the steps below.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93836-F9B5-2754-DC5B-189C2D8371FB}"/>
              </a:ext>
            </a:extLst>
          </p:cNvPr>
          <p:cNvSpPr txBox="1"/>
          <p:nvPr/>
        </p:nvSpPr>
        <p:spPr>
          <a:xfrm>
            <a:off x="12998432" y="2739202"/>
            <a:ext cx="333689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on the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‘Shape Format’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‘Picture or texture fill’ within the ‘Fill’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Under ‘Picture Source’ select your chosen image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the crop tool to adjust the position and size of your image</a:t>
            </a:r>
          </a:p>
        </p:txBody>
      </p:sp>
    </p:spTree>
    <p:extLst>
      <p:ext uri="{BB962C8B-B14F-4D97-AF65-F5344CB8AC3E}">
        <p14:creationId xmlns:p14="http://schemas.microsoft.com/office/powerpoint/2010/main" val="224665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Indoor air pollution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89" y="1253330"/>
            <a:ext cx="11390024" cy="51762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Indoor pollution is significant but less regulated than outdoor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Cooking (gas) - NO</a:t>
            </a:r>
            <a:r>
              <a:rPr lang="en-GB" sz="3200" baseline="-25000" dirty="0"/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Heating (solid fuel) - PM</a:t>
            </a:r>
            <a:r>
              <a:rPr lang="en-GB" sz="3200" baseline="-25000" dirty="0"/>
              <a:t>2.5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Off - gassing (furniture, carpets, paint) - VOCs- Transport (and other) emissions ingress from outside</a:t>
            </a:r>
          </a:p>
        </p:txBody>
      </p:sp>
    </p:spTree>
    <p:extLst>
      <p:ext uri="{BB962C8B-B14F-4D97-AF65-F5344CB8AC3E}">
        <p14:creationId xmlns:p14="http://schemas.microsoft.com/office/powerpoint/2010/main" val="199144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78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Air Quality Monitoring and Management</a:t>
            </a:r>
            <a:br>
              <a:rPr lang="en-GB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 of air quality monitors and sensors for transport schemes.</a:t>
            </a:r>
            <a:endParaRPr lang="en-GB" sz="32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Routine maintenance and calibration of monitoring equipment.</a:t>
            </a:r>
          </a:p>
          <a:p>
            <a:pPr marL="285750" lvl="0" indent="-285750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Sampling techniques and data interpretation.</a:t>
            </a:r>
            <a:endParaRPr lang="en-GB" sz="32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9356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Passive sensors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/>
              <a:t>Diffusion tubes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3200" dirty="0"/>
              <a:t>Approved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3200" dirty="0"/>
              <a:t>Monthly exposure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3200" dirty="0"/>
              <a:t>Laboratory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3200" dirty="0"/>
              <a:t>Cheap to deploy but miss temporal variation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3200" dirty="0"/>
              <a:t>Various adjustments \ corrections needed</a:t>
            </a:r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37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st tubes on a concrete post&#10;&#10;Description automatically generated">
            <a:extLst>
              <a:ext uri="{FF2B5EF4-FFF2-40B4-BE49-F238E27FC236}">
                <a16:creationId xmlns:a16="http://schemas.microsoft.com/office/drawing/2014/main" id="{EFFED232-F30B-CB28-E4F1-899C906AF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8" r="12041"/>
          <a:stretch/>
        </p:blipFill>
        <p:spPr>
          <a:xfrm rot="5400000">
            <a:off x="2253551" y="-102250"/>
            <a:ext cx="6457145" cy="70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8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Analysers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Chemiluminescence (detects reaction of ozone with NO through light)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15 minute mean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Beta attenuation (equivalent method)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Measures the attenuation of a radioactive source by the deposited particles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Hourly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MCERTS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Remote telemetry – 4G routers, data loggers, SQL Server DB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48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DFBFE-2BC7-989D-8EF1-A2484910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16</a:t>
            </a:fld>
            <a:endParaRPr lang="en-US"/>
          </a:p>
        </p:txBody>
      </p:sp>
      <p:pic>
        <p:nvPicPr>
          <p:cNvPr id="7" name="Content Placeholder 6" descr="A small box with a toolbox and a box with a tool&#10;&#10;Description automatically generated with medium confidence">
            <a:extLst>
              <a:ext uri="{FF2B5EF4-FFF2-40B4-BE49-F238E27FC236}">
                <a16:creationId xmlns:a16="http://schemas.microsoft.com/office/drawing/2014/main" id="{CC9021C0-6DBF-FCB6-2DFB-8E72DF5D9E7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153331" cy="6865003"/>
          </a:xfrm>
        </p:spPr>
      </p:pic>
      <p:pic>
        <p:nvPicPr>
          <p:cNvPr id="9" name="Picture 8" descr="A grey machine with a glass container&#10;&#10;Description automatically generated with medium confidence">
            <a:extLst>
              <a:ext uri="{FF2B5EF4-FFF2-40B4-BE49-F238E27FC236}">
                <a16:creationId xmlns:a16="http://schemas.microsoft.com/office/drawing/2014/main" id="{6326D429-69D7-E866-A7D3-5A193FB2D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838" y="956808"/>
            <a:ext cx="2519172" cy="25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5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B8E0D-A0E4-90A2-4FAD-A669C1E0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machine with a few rolls of paper&#10;&#10;Description automatically generated with medium confidence">
            <a:extLst>
              <a:ext uri="{FF2B5EF4-FFF2-40B4-BE49-F238E27FC236}">
                <a16:creationId xmlns:a16="http://schemas.microsoft.com/office/drawing/2014/main" id="{36F3FB9D-FEC0-FE73-662F-8FCFEA73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46653"/>
            <a:ext cx="9081796" cy="68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9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5F34-7629-2E9D-D32B-32FA3DA9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Calibration and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3BB97-1707-252E-FA24-B102061B2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Regime prescribed in LAQM TG22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NOx Teledyne T200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Fortnightly visits to roadside sites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Change filter, zero and span calibration (certified gas)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PM (BAM)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Change tapes (6 weeks)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Clean nozzle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Functional checks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09144-F393-6B28-8E9D-FF5B7321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CA43B2-CAD1-5A43-A1F3-9293EA961FC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837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9277D-2F11-5BFF-58E2-0A9A1EE1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 descr="A machine on a shelf&#10;&#10;Description automatically generated">
            <a:extLst>
              <a:ext uri="{FF2B5EF4-FFF2-40B4-BE49-F238E27FC236}">
                <a16:creationId xmlns:a16="http://schemas.microsoft.com/office/drawing/2014/main" id="{8EB77209-CB40-EAE6-4868-A17C0FF6B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48617"/>
            <a:ext cx="8991600" cy="6743701"/>
          </a:xfrm>
        </p:spPr>
      </p:pic>
    </p:spTree>
    <p:extLst>
      <p:ext uri="{BB962C8B-B14F-4D97-AF65-F5344CB8AC3E}">
        <p14:creationId xmlns:p14="http://schemas.microsoft.com/office/powerpoint/2010/main" val="303615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Purpose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/>
              <a:t>Improving understanding of air quality in MCA and UAs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/>
              <a:t>Enabling compliance with air quality legislation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/>
              <a:t>Protecting public health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607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26AD0-FA07-F1A0-6C38-85139A731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8217-2127-319E-B996-E59D1382B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11" y="1253330"/>
            <a:ext cx="11390024" cy="52716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Continuous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Monthly Ratification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Remove anomalous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Scale to </a:t>
            </a:r>
            <a:r>
              <a:rPr lang="en-GB" sz="2800" dirty="0" err="1"/>
              <a:t>cal</a:t>
            </a:r>
            <a:r>
              <a:rPr lang="en-GB" sz="2800" dirty="0"/>
              <a:t>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Annual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Diffusion tubes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Laboratory QA audits (WASP)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Database ETL from laboratory spreadsheets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Annual correction for bias and distance during ASR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A18BC-6E0B-A9FF-0D57-9A710A77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67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 and Interpretation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" y="1400356"/>
            <a:ext cx="11390024" cy="49101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Air quality concentrations vary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space (distance from source)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time (season and time of day)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pollutant (source components)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Analysis approaches must reflect this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Openair package in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Specific analyses and visualisations for air quality</a:t>
            </a:r>
          </a:p>
        </p:txBody>
      </p:sp>
    </p:spTree>
    <p:extLst>
      <p:ext uri="{BB962C8B-B14F-4D97-AF65-F5344CB8AC3E}">
        <p14:creationId xmlns:p14="http://schemas.microsoft.com/office/powerpoint/2010/main" val="1356896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 showing reduction in no2 concentrations with distance from roadside&#10;">
            <a:extLst>
              <a:ext uri="{FF2B5EF4-FFF2-40B4-BE49-F238E27FC236}">
                <a16:creationId xmlns:a16="http://schemas.microsoft.com/office/drawing/2014/main" id="{AC0B4D8E-6F3F-A8E7-AFBB-03CF1050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1" y="228593"/>
            <a:ext cx="9144018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0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graph of pollution showing time variation&#10;">
            <a:extLst>
              <a:ext uri="{FF2B5EF4-FFF2-40B4-BE49-F238E27FC236}">
                <a16:creationId xmlns:a16="http://schemas.microsoft.com/office/drawing/2014/main" id="{BEE9F709-C4E0-FDA3-64CD-FFCBD398E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10" y="68267"/>
            <a:ext cx="10082198" cy="6721465"/>
          </a:xfrm>
        </p:spPr>
      </p:pic>
    </p:spTree>
    <p:extLst>
      <p:ext uri="{BB962C8B-B14F-4D97-AF65-F5344CB8AC3E}">
        <p14:creationId xmlns:p14="http://schemas.microsoft.com/office/powerpoint/2010/main" val="546301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graph of a polar plot&#10;&#10;Description automatically generated">
            <a:extLst>
              <a:ext uri="{FF2B5EF4-FFF2-40B4-BE49-F238E27FC236}">
                <a16:creationId xmlns:a16="http://schemas.microsoft.com/office/drawing/2014/main" id="{32DD0D83-1FD8-9D0B-1FC3-AC78AB0B5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028" y="218884"/>
            <a:ext cx="6639116" cy="6639116"/>
          </a:xfrm>
        </p:spPr>
      </p:pic>
    </p:spTree>
    <p:extLst>
      <p:ext uri="{BB962C8B-B14F-4D97-AF65-F5344CB8AC3E}">
        <p14:creationId xmlns:p14="http://schemas.microsoft.com/office/powerpoint/2010/main" val="188829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44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Quality Management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lnSpc>
                <a:spcPct val="116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Action plans</a:t>
            </a:r>
          </a:p>
          <a:p>
            <a:pPr marL="285750" lvl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Air quality and planning</a:t>
            </a:r>
          </a:p>
          <a:p>
            <a:pPr marL="285750" lvl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Construction (Andy in NRMM?)</a:t>
            </a:r>
          </a:p>
          <a:p>
            <a:pPr marL="285750" lvl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Transport interventions</a:t>
            </a:r>
          </a:p>
          <a:p>
            <a:pPr marL="285750" lvl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 Air Zones \ ULEZ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76495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Quality and Planning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" y="1152000"/>
            <a:ext cx="11390024" cy="52043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Air Quality is a Material Consideration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AQMA and Action Plan influence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Exposure of existing and new residents is critical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Cumulative impact is assessed (committed development)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Development’s impact on achieving AQ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AQ officer reviews AQ assessments and interprets impact and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For transport schemes NO</a:t>
            </a:r>
            <a:r>
              <a:rPr lang="en-GB" baseline="-25000" dirty="0"/>
              <a:t>2</a:t>
            </a:r>
            <a:r>
              <a:rPr lang="en-GB" dirty="0"/>
              <a:t> and PM are the pollutants generally assessed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 official guidance but IAQM \ EPUK is generally accepted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0036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Quality Assessments in Planning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" y="1152000"/>
            <a:ext cx="11390024" cy="52043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Baseline assessment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Summary of UK legal framework and LA air quality and planning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Model impact of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Traffic emissions – emissions factor toolkit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Dispersion model – how the emissions are dispersed and diluted in the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Corrections to the model using local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Derive significance and impact from the IAQM guidance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LA officers review</a:t>
            </a:r>
          </a:p>
        </p:txBody>
      </p:sp>
    </p:spTree>
    <p:extLst>
      <p:ext uri="{BB962C8B-B14F-4D97-AF65-F5344CB8AC3E}">
        <p14:creationId xmlns:p14="http://schemas.microsoft.com/office/powerpoint/2010/main" val="3643639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18104-7A53-86C4-7D12-2D4BB9E2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997"/>
            <a:ext cx="12192000" cy="34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0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Air Quality: 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Health and Environmental Impacts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Regulatory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Air Quality Monitoring and Management in Transport Schemes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Risk Assessment and Mitigation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116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Transport Policy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Carrots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Bus subsidy \ quality \ measures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Active travel walking \ cycling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Induced \ suppressed demand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Sticks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Emissions standards </a:t>
            </a:r>
            <a:r>
              <a:rPr lang="en-GB"/>
              <a:t>and taxation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/>
              <a:t>Remove </a:t>
            </a:r>
            <a:r>
              <a:rPr lang="en-GB" dirty="0"/>
              <a:t>road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Constrain parking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Fiscal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Improving Air Quality with Carrots and Sticks</a:t>
            </a:r>
          </a:p>
        </p:txBody>
      </p:sp>
    </p:spTree>
    <p:extLst>
      <p:ext uri="{BB962C8B-B14F-4D97-AF65-F5344CB8AC3E}">
        <p14:creationId xmlns:p14="http://schemas.microsoft.com/office/powerpoint/2010/main" val="1005099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51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62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727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094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176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209F-ABFE-FE6C-F4A6-7195039B3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283FA-3A53-B8A4-EC23-FFC0AEDFCE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822EAEE7-57D8-2240-6AA8-CF62B433394D}"/>
              </a:ext>
            </a:extLst>
          </p:cNvPr>
          <p:cNvSpPr/>
          <p:nvPr/>
        </p:nvSpPr>
        <p:spPr>
          <a:xfrm>
            <a:off x="8650288" y="0"/>
            <a:ext cx="3550539" cy="6858000"/>
          </a:xfrm>
          <a:custGeom>
            <a:avLst/>
            <a:gdLst>
              <a:gd name="connsiteX0" fmla="*/ 1518412 w 3550539"/>
              <a:gd name="connsiteY0" fmla="*/ 0 h 6858000"/>
              <a:gd name="connsiteX1" fmla="*/ 0 w 3550539"/>
              <a:gd name="connsiteY1" fmla="*/ 6858000 h 6858000"/>
              <a:gd name="connsiteX2" fmla="*/ 3550539 w 3550539"/>
              <a:gd name="connsiteY2" fmla="*/ 6858000 h 6858000"/>
              <a:gd name="connsiteX3" fmla="*/ 3550539 w 3550539"/>
              <a:gd name="connsiteY3" fmla="*/ 0 h 6858000"/>
              <a:gd name="connsiteX4" fmla="*/ 1518412 w 355053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539" h="6858000">
                <a:moveTo>
                  <a:pt x="1518412" y="0"/>
                </a:moveTo>
                <a:lnTo>
                  <a:pt x="0" y="6858000"/>
                </a:lnTo>
                <a:lnTo>
                  <a:pt x="3550539" y="6858000"/>
                </a:lnTo>
                <a:lnTo>
                  <a:pt x="3550539" y="0"/>
                </a:lnTo>
                <a:lnTo>
                  <a:pt x="1518412" y="0"/>
                </a:lnTo>
                <a:close/>
              </a:path>
            </a:pathLst>
          </a:custGeom>
          <a:blipFill>
            <a:blip r:embed="rId2"/>
            <a:stretch>
              <a:fillRect t="-3686" r="-3686"/>
            </a:stretch>
          </a:blip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0973C1-6990-9E40-A24F-A59DDCCFA218}"/>
              </a:ext>
            </a:extLst>
          </p:cNvPr>
          <p:cNvSpPr/>
          <p:nvPr/>
        </p:nvSpPr>
        <p:spPr>
          <a:xfrm>
            <a:off x="12728448" y="1371600"/>
            <a:ext cx="3822192" cy="37102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414BE5-408B-D11F-AD7E-D839889DCF40}"/>
              </a:ext>
            </a:extLst>
          </p:cNvPr>
          <p:cNvSpPr txBox="1"/>
          <p:nvPr/>
        </p:nvSpPr>
        <p:spPr>
          <a:xfrm>
            <a:off x="12998432" y="1719072"/>
            <a:ext cx="2843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add an image into the placeholder shape follow </a:t>
            </a:r>
            <a:br>
              <a:rPr lang="en-US" sz="1600" dirty="0"/>
            </a:br>
            <a:r>
              <a:rPr lang="en-US" sz="1600" dirty="0"/>
              <a:t>the steps below.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9ECE8-07E3-B51C-21E1-8688AA8544B3}"/>
              </a:ext>
            </a:extLst>
          </p:cNvPr>
          <p:cNvSpPr txBox="1"/>
          <p:nvPr/>
        </p:nvSpPr>
        <p:spPr>
          <a:xfrm>
            <a:off x="12998432" y="2739202"/>
            <a:ext cx="333689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on the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‘Shape Format’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‘Picture or texture fill’ within the ‘Fill’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Under ‘Picture Source’ select your chosen image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the crop tool to adjust the position and size of your image</a:t>
            </a:r>
          </a:p>
        </p:txBody>
      </p:sp>
    </p:spTree>
    <p:extLst>
      <p:ext uri="{BB962C8B-B14F-4D97-AF65-F5344CB8AC3E}">
        <p14:creationId xmlns:p14="http://schemas.microsoft.com/office/powerpoint/2010/main" val="1314837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B0A2-9A47-41C2-54B2-01728E262A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4B8D5-0273-AA8F-54CD-EBE6C4251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3A24E971-093F-A13A-7DD8-A51A910D6E51}"/>
              </a:ext>
            </a:extLst>
          </p:cNvPr>
          <p:cNvSpPr/>
          <p:nvPr/>
        </p:nvSpPr>
        <p:spPr>
          <a:xfrm>
            <a:off x="4557325" y="0"/>
            <a:ext cx="7634675" cy="6875677"/>
          </a:xfrm>
          <a:custGeom>
            <a:avLst/>
            <a:gdLst>
              <a:gd name="connsiteX0" fmla="*/ 7634548 w 7634675"/>
              <a:gd name="connsiteY0" fmla="*/ 0 h 6875677"/>
              <a:gd name="connsiteX1" fmla="*/ 7634548 w 7634675"/>
              <a:gd name="connsiteY1" fmla="*/ 6875677 h 6875677"/>
              <a:gd name="connsiteX2" fmla="*/ 0 w 7634675"/>
              <a:gd name="connsiteY2" fmla="*/ 6875677 h 6875677"/>
              <a:gd name="connsiteX3" fmla="*/ 1522326 w 7634675"/>
              <a:gd name="connsiteY3" fmla="*/ 0 h 6875677"/>
              <a:gd name="connsiteX4" fmla="*/ 7634675 w 7634675"/>
              <a:gd name="connsiteY4" fmla="*/ 0 h 687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4675" h="6875677">
                <a:moveTo>
                  <a:pt x="7634548" y="0"/>
                </a:moveTo>
                <a:lnTo>
                  <a:pt x="7634548" y="6875677"/>
                </a:lnTo>
                <a:lnTo>
                  <a:pt x="0" y="6875677"/>
                </a:lnTo>
                <a:lnTo>
                  <a:pt x="1522326" y="0"/>
                </a:lnTo>
                <a:lnTo>
                  <a:pt x="7634675" y="0"/>
                </a:lnTo>
                <a:close/>
              </a:path>
            </a:pathLst>
          </a:custGeom>
          <a:blipFill>
            <a:blip r:embed="rId2"/>
            <a:stretch>
              <a:fillRect t="-991" r="-992"/>
            </a:stretch>
          </a:blipFill>
          <a:ln w="127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13C8BC-EF69-C633-A992-5E85A321EFA0}"/>
              </a:ext>
            </a:extLst>
          </p:cNvPr>
          <p:cNvSpPr/>
          <p:nvPr/>
        </p:nvSpPr>
        <p:spPr>
          <a:xfrm>
            <a:off x="12728448" y="1371600"/>
            <a:ext cx="3822192" cy="37102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264A0-CAC8-1E7B-03B3-7E1DEA9850EB}"/>
              </a:ext>
            </a:extLst>
          </p:cNvPr>
          <p:cNvSpPr txBox="1"/>
          <p:nvPr/>
        </p:nvSpPr>
        <p:spPr>
          <a:xfrm>
            <a:off x="12998432" y="1719072"/>
            <a:ext cx="2843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add an image into the placeholder shape follow </a:t>
            </a:r>
            <a:br>
              <a:rPr lang="en-US" sz="1600" dirty="0"/>
            </a:br>
            <a:r>
              <a:rPr lang="en-US" sz="1600" dirty="0"/>
              <a:t>the steps below.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B2EFB-D8CB-97F0-A7BC-E3C20093C6D4}"/>
              </a:ext>
            </a:extLst>
          </p:cNvPr>
          <p:cNvSpPr txBox="1"/>
          <p:nvPr/>
        </p:nvSpPr>
        <p:spPr>
          <a:xfrm>
            <a:off x="12998432" y="2739202"/>
            <a:ext cx="333689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on the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‘Shape Format’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‘Picture or texture fill’ within the ‘Fill’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Under ‘Picture Source’ select your chosen image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the crop tool to adjust the position and size of your image</a:t>
            </a:r>
          </a:p>
        </p:txBody>
      </p:sp>
    </p:spTree>
    <p:extLst>
      <p:ext uri="{BB962C8B-B14F-4D97-AF65-F5344CB8AC3E}">
        <p14:creationId xmlns:p14="http://schemas.microsoft.com/office/powerpoint/2010/main" val="666637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8E56E-DCAC-A5BA-DDCC-DAEE7513C1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BB719-1D41-CFF3-2D50-33AE935B70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26437032-755B-1752-38DB-92288749759A}"/>
              </a:ext>
            </a:extLst>
          </p:cNvPr>
          <p:cNvSpPr/>
          <p:nvPr/>
        </p:nvSpPr>
        <p:spPr>
          <a:xfrm>
            <a:off x="8650288" y="0"/>
            <a:ext cx="3550539" cy="6858000"/>
          </a:xfrm>
          <a:custGeom>
            <a:avLst/>
            <a:gdLst>
              <a:gd name="connsiteX0" fmla="*/ 1518412 w 3550539"/>
              <a:gd name="connsiteY0" fmla="*/ 0 h 6858000"/>
              <a:gd name="connsiteX1" fmla="*/ 0 w 3550539"/>
              <a:gd name="connsiteY1" fmla="*/ 6858000 h 6858000"/>
              <a:gd name="connsiteX2" fmla="*/ 3550539 w 3550539"/>
              <a:gd name="connsiteY2" fmla="*/ 6858000 h 6858000"/>
              <a:gd name="connsiteX3" fmla="*/ 3550539 w 3550539"/>
              <a:gd name="connsiteY3" fmla="*/ 0 h 6858000"/>
              <a:gd name="connsiteX4" fmla="*/ 1518412 w 355053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539" h="6858000">
                <a:moveTo>
                  <a:pt x="1518412" y="0"/>
                </a:moveTo>
                <a:lnTo>
                  <a:pt x="0" y="6858000"/>
                </a:lnTo>
                <a:lnTo>
                  <a:pt x="3550539" y="6858000"/>
                </a:lnTo>
                <a:lnTo>
                  <a:pt x="3550539" y="0"/>
                </a:lnTo>
                <a:lnTo>
                  <a:pt x="1518412" y="0"/>
                </a:lnTo>
                <a:close/>
              </a:path>
            </a:pathLst>
          </a:custGeom>
          <a:blipFill>
            <a:blip r:embed="rId2"/>
            <a:stretch>
              <a:fillRect t="-3686" r="-3686"/>
            </a:stretch>
          </a:blip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CCCCE-EDA2-CA8B-B92E-7A8A02A292DC}"/>
              </a:ext>
            </a:extLst>
          </p:cNvPr>
          <p:cNvSpPr/>
          <p:nvPr/>
        </p:nvSpPr>
        <p:spPr>
          <a:xfrm>
            <a:off x="12728448" y="1371600"/>
            <a:ext cx="3822192" cy="37102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EF577-75FF-0BE9-11AD-A1DA4F6D324D}"/>
              </a:ext>
            </a:extLst>
          </p:cNvPr>
          <p:cNvSpPr txBox="1"/>
          <p:nvPr/>
        </p:nvSpPr>
        <p:spPr>
          <a:xfrm>
            <a:off x="12998432" y="1719072"/>
            <a:ext cx="2843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add an image into the placeholder shape follow </a:t>
            </a:r>
            <a:br>
              <a:rPr lang="en-US" sz="1600" dirty="0"/>
            </a:br>
            <a:r>
              <a:rPr lang="en-US" sz="1600" dirty="0"/>
              <a:t>the steps below.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8375E-D12C-AA7D-561A-D5DACED45753}"/>
              </a:ext>
            </a:extLst>
          </p:cNvPr>
          <p:cNvSpPr txBox="1"/>
          <p:nvPr/>
        </p:nvSpPr>
        <p:spPr>
          <a:xfrm>
            <a:off x="12998432" y="2739202"/>
            <a:ext cx="333689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on the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‘Shape Format’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‘Picture or texture fill’ within the ‘Fill’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Under ‘Picture Source’ select your chosen image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the crop tool to adjust the position and size of your image</a:t>
            </a:r>
          </a:p>
        </p:txBody>
      </p:sp>
    </p:spTree>
    <p:extLst>
      <p:ext uri="{BB962C8B-B14F-4D97-AF65-F5344CB8AC3E}">
        <p14:creationId xmlns:p14="http://schemas.microsoft.com/office/powerpoint/2010/main" val="118588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0DFA-B429-CAF6-D84E-7470588F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F02F-29C3-7F8D-3028-84699ADF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" y="2005012"/>
            <a:ext cx="3840500" cy="4351338"/>
          </a:xfrm>
        </p:spPr>
        <p:txBody>
          <a:bodyPr/>
          <a:lstStyle/>
          <a:p>
            <a:pPr marL="0" lvl="1"/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non gravida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id. Vestibulum auctor </a:t>
            </a:r>
            <a:r>
              <a:rPr lang="en-US" dirty="0" err="1"/>
              <a:t>massa</a:t>
            </a:r>
            <a:r>
              <a:rPr lang="en-US" dirty="0"/>
              <a:t> magna, sed </a:t>
            </a:r>
            <a:r>
              <a:rPr lang="en-US" dirty="0" err="1"/>
              <a:t>rutrum</a:t>
            </a:r>
            <a:r>
              <a:rPr lang="en-US" dirty="0"/>
              <a:t> eros </a:t>
            </a:r>
            <a:br>
              <a:rPr lang="en-US" dirty="0"/>
            </a:br>
            <a:r>
              <a:rPr lang="en-US" dirty="0"/>
              <a:t>lacinia </a:t>
            </a:r>
            <a:r>
              <a:rPr lang="en-US" dirty="0" err="1"/>
              <a:t>ultrices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27BB0-D599-57D7-326C-71987B43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C75F12-5145-8792-0066-A0D81DC8941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Slide subtitle goes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04E8DA-A097-EBDD-DAE4-E605524C1B8F}"/>
              </a:ext>
            </a:extLst>
          </p:cNvPr>
          <p:cNvSpPr txBox="1">
            <a:spLocks/>
          </p:cNvSpPr>
          <p:nvPr/>
        </p:nvSpPr>
        <p:spPr>
          <a:xfrm>
            <a:off x="4236702" y="2005012"/>
            <a:ext cx="7401600" cy="4090988"/>
          </a:xfrm>
          <a:prstGeom prst="rect">
            <a:avLst/>
          </a:prstGeom>
        </p:spPr>
        <p:txBody>
          <a:bodyPr vert="horz" lIns="91440" tIns="45720" rIns="91440" bIns="45720" numCol="2" spcCol="360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dirty="0"/>
              <a:t>Maecenas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id semper </a:t>
            </a:r>
            <a:r>
              <a:rPr lang="en-US" dirty="0" err="1"/>
              <a:t>sodales</a:t>
            </a:r>
            <a:r>
              <a:rPr lang="en-US" dirty="0"/>
              <a:t>. Vestibulum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Aenean vel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magna.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id tempus </a:t>
            </a:r>
            <a:r>
              <a:rPr lang="en-US" dirty="0" err="1"/>
              <a:t>metus</a:t>
            </a:r>
            <a:r>
              <a:rPr lang="en-US" dirty="0"/>
              <a:t> pulvinar. Integer </a:t>
            </a:r>
            <a:r>
              <a:rPr lang="en-US" dirty="0" err="1"/>
              <a:t>faucibus</a:t>
            </a:r>
            <a:r>
              <a:rPr lang="en-US" dirty="0"/>
              <a:t> libero non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pharetra.</a:t>
            </a:r>
          </a:p>
          <a:p>
            <a:pPr marL="0" lvl="2"/>
            <a:endParaRPr lang="en-US" dirty="0"/>
          </a:p>
          <a:p>
            <a:pPr marL="213750" lvl="2" indent="-213750">
              <a:buFont typeface="Arial" panose="020B0604020202020204" pitchFamily="34" charset="0"/>
              <a:buChar char="•"/>
            </a:pPr>
            <a:r>
              <a:rPr lang="en-US" dirty="0"/>
              <a:t>Cras convallis eros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sapienegestas</a:t>
            </a:r>
            <a:r>
              <a:rPr lang="en-US" dirty="0"/>
              <a:t> tempus. </a:t>
            </a:r>
          </a:p>
          <a:p>
            <a:pPr marL="213750" lvl="2" indent="-213750">
              <a:buFont typeface="Arial" panose="020B0604020202020204" pitchFamily="34" charset="0"/>
              <a:buChar char="•"/>
            </a:pP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. Donec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elementum</a:t>
            </a:r>
            <a:r>
              <a:rPr lang="en-US" dirty="0"/>
              <a:t> in </a:t>
            </a:r>
            <a:r>
              <a:rPr lang="en-US" dirty="0" err="1"/>
              <a:t>mollis</a:t>
            </a:r>
            <a:r>
              <a:rPr lang="en-US" dirty="0"/>
              <a:t> in</a:t>
            </a:r>
          </a:p>
          <a:p>
            <a:pPr marL="213750" lvl="2" indent="-213750">
              <a:buFont typeface="Arial" panose="020B0604020202020204" pitchFamily="34" charset="0"/>
              <a:buChar char="•"/>
            </a:pPr>
            <a:r>
              <a:rPr lang="en-US" dirty="0" err="1"/>
              <a:t>Hicula</a:t>
            </a:r>
            <a:r>
              <a:rPr lang="en-US" dirty="0"/>
              <a:t> nec nisi. Donec nec </a:t>
            </a:r>
            <a:r>
              <a:rPr lang="en-US" dirty="0" err="1"/>
              <a:t>iaculis</a:t>
            </a:r>
            <a:endParaRPr lang="en-US" dirty="0"/>
          </a:p>
          <a:p>
            <a:pPr marL="213750" lvl="2" indent="-213750">
              <a:buFont typeface="Arial" panose="020B0604020202020204" pitchFamily="34" charset="0"/>
              <a:buChar char="•"/>
            </a:pP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vel </a:t>
            </a:r>
            <a:r>
              <a:rPr lang="en-US" dirty="0" err="1"/>
              <a:t>tortor</a:t>
            </a:r>
            <a:r>
              <a:rPr lang="en-US" dirty="0"/>
              <a:t> vel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  <a:p>
            <a:pPr marL="0" lvl="2"/>
            <a:r>
              <a:rPr lang="en-US" dirty="0" err="1"/>
              <a:t>Suspendisse</a:t>
            </a:r>
            <a:r>
              <a:rPr lang="en-US" dirty="0"/>
              <a:t> id </a:t>
            </a:r>
            <a:r>
              <a:rPr lang="en-US" dirty="0" err="1"/>
              <a:t>sodales</a:t>
            </a:r>
            <a:r>
              <a:rPr lang="en-US" dirty="0"/>
              <a:t> diam, ac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Maecenas vitae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Duis vitae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Integer convallis eros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dui </a:t>
            </a:r>
            <a:r>
              <a:rPr lang="en-US" dirty="0" err="1"/>
              <a:t>ultrices</a:t>
            </a:r>
            <a:r>
              <a:rPr lang="en-US" dirty="0"/>
              <a:t> dui porta, sed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cursus. Sed a </a:t>
            </a:r>
            <a:r>
              <a:rPr lang="en-US" dirty="0" err="1"/>
              <a:t>purus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convallis </a:t>
            </a:r>
            <a:r>
              <a:rPr lang="en-US" dirty="0" err="1"/>
              <a:t>vulputate</a:t>
            </a:r>
            <a:r>
              <a:rPr lang="en-US" dirty="0"/>
              <a:t> et sed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marL="0" lvl="2"/>
            <a:endParaRPr lang="en-US" dirty="0"/>
          </a:p>
          <a:p>
            <a:pPr marL="0" lvl="2"/>
            <a:r>
              <a:rPr lang="en-US" dirty="0" err="1"/>
              <a:t>Quisque</a:t>
            </a:r>
            <a:r>
              <a:rPr lang="en-US" dirty="0"/>
              <a:t> pharetra, </a:t>
            </a:r>
            <a:r>
              <a:rPr lang="en-US" dirty="0" err="1"/>
              <a:t>neque</a:t>
            </a:r>
            <a:r>
              <a:rPr lang="en-US" dirty="0"/>
              <a:t> sed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eros,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a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gravida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at cursus libero </a:t>
            </a:r>
            <a:r>
              <a:rPr lang="en-US" dirty="0" err="1"/>
              <a:t>sodales</a:t>
            </a:r>
            <a:r>
              <a:rPr lang="en-US" dirty="0"/>
              <a:t> in. </a:t>
            </a:r>
            <a:r>
              <a:rPr lang="en-US" dirty="0" err="1"/>
              <a:t>ulla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mcorper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eros. </a:t>
            </a:r>
          </a:p>
        </p:txBody>
      </p:sp>
    </p:spTree>
    <p:extLst>
      <p:ext uri="{BB962C8B-B14F-4D97-AF65-F5344CB8AC3E}">
        <p14:creationId xmlns:p14="http://schemas.microsoft.com/office/powerpoint/2010/main" val="603509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Quality: 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Pollutants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History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574E9-A952-FF83-A9AE-D0C5681CC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42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8A0F-29C5-E62D-F25C-4D6FBC971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Divider slide title goes here onto multiple lines.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46F8A-7C67-1BF2-169B-72ADEB132815}"/>
              </a:ext>
            </a:extLst>
          </p:cNvPr>
          <p:cNvSpPr txBox="1"/>
          <p:nvPr/>
        </p:nvSpPr>
        <p:spPr>
          <a:xfrm>
            <a:off x="8496300" y="3937000"/>
            <a:ext cx="36957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00" b="1" dirty="0">
                <a:solidFill>
                  <a:schemeClr val="bg1"/>
                </a:solidFill>
                <a:latin typeface="Trebuchet MS" panose="020B070302020209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64122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60-FDBA-09B0-CC94-2F85404F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DD1D1-D6D8-308F-A6E8-43934480B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" y="2078025"/>
            <a:ext cx="11390024" cy="712788"/>
          </a:xfrm>
        </p:spPr>
        <p:txBody>
          <a:bodyPr/>
          <a:lstStyle/>
          <a:p>
            <a:pPr marL="0"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non </a:t>
            </a:r>
            <a:br>
              <a:rPr lang="en-US" dirty="0"/>
            </a:br>
            <a:r>
              <a:rPr lang="en-US" dirty="0" err="1"/>
              <a:t>duivel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ultrices</a:t>
            </a:r>
            <a:r>
              <a:rPr lang="en-US" dirty="0"/>
              <a:t> in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in </a:t>
            </a:r>
            <a:r>
              <a:rPr lang="en-US" dirty="0" err="1"/>
              <a:t>enim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4F691-5257-B054-C795-B480948F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5990A7-51E3-075B-4732-258DC2F0624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Slide subtitle goes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68D13-314C-92E0-B7C9-332515E8FC22}"/>
              </a:ext>
            </a:extLst>
          </p:cNvPr>
          <p:cNvSpPr/>
          <p:nvPr/>
        </p:nvSpPr>
        <p:spPr>
          <a:xfrm>
            <a:off x="508000" y="3228951"/>
            <a:ext cx="11270000" cy="2672825"/>
          </a:xfrm>
          <a:prstGeom prst="rect">
            <a:avLst/>
          </a:prstGeom>
          <a:solidFill>
            <a:srgbClr val="8FCC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B12309-E28E-29FF-390D-E26B29E1DEF5}"/>
              </a:ext>
            </a:extLst>
          </p:cNvPr>
          <p:cNvSpPr txBox="1">
            <a:spLocks/>
          </p:cNvSpPr>
          <p:nvPr/>
        </p:nvSpPr>
        <p:spPr>
          <a:xfrm>
            <a:off x="820400" y="4427085"/>
            <a:ext cx="3065800" cy="91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dirty="0">
                <a:solidFill>
                  <a:schemeClr val="tx1"/>
                </a:solidFill>
              </a:rPr>
              <a:t>Ut et </a:t>
            </a:r>
            <a:r>
              <a:rPr lang="en-US" dirty="0" err="1">
                <a:solidFill>
                  <a:schemeClr val="tx1"/>
                </a:solidFill>
              </a:rPr>
              <a:t>nunc</a:t>
            </a:r>
            <a:r>
              <a:rPr lang="en-US" dirty="0">
                <a:solidFill>
                  <a:schemeClr val="tx1"/>
                </a:solidFill>
              </a:rPr>
              <a:t> id </a:t>
            </a:r>
            <a:r>
              <a:rPr lang="en-US" dirty="0" err="1">
                <a:solidFill>
                  <a:schemeClr val="tx1"/>
                </a:solidFill>
              </a:rPr>
              <a:t>felis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ullamcorper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tincidunt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Nulla</a:t>
            </a:r>
            <a:r>
              <a:rPr lang="en-US" dirty="0">
                <a:solidFill>
                  <a:schemeClr val="tx1"/>
                </a:solidFill>
              </a:rPr>
              <a:t> semper </a:t>
            </a:r>
            <a:r>
              <a:rPr lang="en-US" dirty="0" err="1">
                <a:solidFill>
                  <a:schemeClr val="tx1"/>
                </a:solidFill>
              </a:rPr>
              <a:t>orci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justo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condimentum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augue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rhoncus</a:t>
            </a:r>
            <a:r>
              <a:rPr lang="en-US" dirty="0">
                <a:solidFill>
                  <a:schemeClr val="tx1"/>
                </a:solidFill>
              </a:rPr>
              <a:t> sit </a:t>
            </a:r>
            <a:r>
              <a:rPr lang="en-US" dirty="0" err="1">
                <a:solidFill>
                  <a:schemeClr val="tx1"/>
                </a:solidFill>
              </a:rPr>
              <a:t>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6BE894-D242-DFAF-D49E-83CA2BE14C01}"/>
              </a:ext>
            </a:extLst>
          </p:cNvPr>
          <p:cNvSpPr txBox="1">
            <a:spLocks/>
          </p:cNvSpPr>
          <p:nvPr/>
        </p:nvSpPr>
        <p:spPr>
          <a:xfrm>
            <a:off x="4672785" y="4427085"/>
            <a:ext cx="3065800" cy="91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dirty="0">
                <a:solidFill>
                  <a:schemeClr val="tx1"/>
                </a:solidFill>
              </a:rPr>
              <a:t>Ut et </a:t>
            </a:r>
            <a:r>
              <a:rPr lang="en-US" dirty="0" err="1">
                <a:solidFill>
                  <a:schemeClr val="tx1"/>
                </a:solidFill>
              </a:rPr>
              <a:t>nunc</a:t>
            </a:r>
            <a:r>
              <a:rPr lang="en-US" dirty="0">
                <a:solidFill>
                  <a:schemeClr val="tx1"/>
                </a:solidFill>
              </a:rPr>
              <a:t> id </a:t>
            </a:r>
            <a:r>
              <a:rPr lang="en-US" dirty="0" err="1">
                <a:solidFill>
                  <a:schemeClr val="tx1"/>
                </a:solidFill>
              </a:rPr>
              <a:t>felis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ullamcorper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tincidunt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Nulla</a:t>
            </a:r>
            <a:r>
              <a:rPr lang="en-US" dirty="0">
                <a:solidFill>
                  <a:schemeClr val="tx1"/>
                </a:solidFill>
              </a:rPr>
              <a:t> semper </a:t>
            </a:r>
            <a:r>
              <a:rPr lang="en-US" dirty="0" err="1">
                <a:solidFill>
                  <a:schemeClr val="tx1"/>
                </a:solidFill>
              </a:rPr>
              <a:t>orci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justo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condimentum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augue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rhoncus</a:t>
            </a:r>
            <a:r>
              <a:rPr lang="en-US" dirty="0">
                <a:solidFill>
                  <a:schemeClr val="tx1"/>
                </a:solidFill>
              </a:rPr>
              <a:t> sit </a:t>
            </a:r>
            <a:r>
              <a:rPr lang="en-US" dirty="0" err="1">
                <a:solidFill>
                  <a:schemeClr val="tx1"/>
                </a:solidFill>
              </a:rPr>
              <a:t>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7B1A20-3572-4E5C-E7F8-E2422535CB95}"/>
              </a:ext>
            </a:extLst>
          </p:cNvPr>
          <p:cNvSpPr txBox="1">
            <a:spLocks/>
          </p:cNvSpPr>
          <p:nvPr/>
        </p:nvSpPr>
        <p:spPr>
          <a:xfrm>
            <a:off x="8351500" y="4427085"/>
            <a:ext cx="3065800" cy="91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dirty="0">
                <a:solidFill>
                  <a:schemeClr val="tx1"/>
                </a:solidFill>
              </a:rPr>
              <a:t>Ut et </a:t>
            </a:r>
            <a:r>
              <a:rPr lang="en-US" dirty="0" err="1">
                <a:solidFill>
                  <a:schemeClr val="tx1"/>
                </a:solidFill>
              </a:rPr>
              <a:t>nunc</a:t>
            </a:r>
            <a:r>
              <a:rPr lang="en-US" dirty="0">
                <a:solidFill>
                  <a:schemeClr val="tx1"/>
                </a:solidFill>
              </a:rPr>
              <a:t> id </a:t>
            </a:r>
            <a:r>
              <a:rPr lang="en-US" dirty="0" err="1">
                <a:solidFill>
                  <a:schemeClr val="tx1"/>
                </a:solidFill>
              </a:rPr>
              <a:t>felis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ullamcorper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tincidunt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Nulla</a:t>
            </a:r>
            <a:r>
              <a:rPr lang="en-US" dirty="0">
                <a:solidFill>
                  <a:schemeClr val="tx1"/>
                </a:solidFill>
              </a:rPr>
              <a:t> semper </a:t>
            </a:r>
            <a:r>
              <a:rPr lang="en-US" dirty="0" err="1">
                <a:solidFill>
                  <a:schemeClr val="tx1"/>
                </a:solidFill>
              </a:rPr>
              <a:t>orci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justo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condimentum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augue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rhoncus</a:t>
            </a:r>
            <a:r>
              <a:rPr lang="en-US" dirty="0">
                <a:solidFill>
                  <a:schemeClr val="tx1"/>
                </a:solidFill>
              </a:rPr>
              <a:t> sit </a:t>
            </a:r>
            <a:r>
              <a:rPr lang="en-US" dirty="0" err="1">
                <a:solidFill>
                  <a:schemeClr val="tx1"/>
                </a:solidFill>
              </a:rPr>
              <a:t>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E79E72-5382-EE84-A55B-A684EAAB9ADD}"/>
              </a:ext>
            </a:extLst>
          </p:cNvPr>
          <p:cNvSpPr txBox="1">
            <a:spLocks/>
          </p:cNvSpPr>
          <p:nvPr/>
        </p:nvSpPr>
        <p:spPr>
          <a:xfrm>
            <a:off x="768925" y="3748417"/>
            <a:ext cx="1509424" cy="72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1000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E47FD72-72E6-963C-195E-A519BD8DBCDB}"/>
              </a:ext>
            </a:extLst>
          </p:cNvPr>
          <p:cNvSpPr txBox="1">
            <a:spLocks/>
          </p:cNvSpPr>
          <p:nvPr/>
        </p:nvSpPr>
        <p:spPr>
          <a:xfrm>
            <a:off x="4612740" y="3748417"/>
            <a:ext cx="1509424" cy="72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1000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7EEAE8-DD41-44ED-C2F1-C45B3310B843}"/>
              </a:ext>
            </a:extLst>
          </p:cNvPr>
          <p:cNvSpPr txBox="1">
            <a:spLocks/>
          </p:cNvSpPr>
          <p:nvPr/>
        </p:nvSpPr>
        <p:spPr>
          <a:xfrm>
            <a:off x="8304155" y="3748417"/>
            <a:ext cx="1509424" cy="72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4042206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9785-D6ED-8D9B-438E-E252BB03E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1305263"/>
            <a:ext cx="3865900" cy="4182042"/>
          </a:xfrm>
        </p:spPr>
        <p:txBody>
          <a:bodyPr/>
          <a:lstStyle/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non dui vel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ultrices</a:t>
            </a:r>
            <a:r>
              <a:rPr lang="en-US" dirty="0"/>
              <a:t> in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in </a:t>
            </a:r>
            <a:r>
              <a:rPr lang="en-US" dirty="0" err="1"/>
              <a:t>enim</a:t>
            </a:r>
            <a:r>
              <a:rPr lang="en-US" dirty="0"/>
              <a:t>.”</a:t>
            </a:r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AF0EA055-0ABB-A78F-DA62-9E2ADAE1ECE7}"/>
              </a:ext>
            </a:extLst>
          </p:cNvPr>
          <p:cNvSpPr/>
          <p:nvPr/>
        </p:nvSpPr>
        <p:spPr>
          <a:xfrm>
            <a:off x="6096000" y="1109994"/>
            <a:ext cx="5133952" cy="4633774"/>
          </a:xfrm>
          <a:custGeom>
            <a:avLst/>
            <a:gdLst>
              <a:gd name="connsiteX0" fmla="*/ 0 w 5133952"/>
              <a:gd name="connsiteY0" fmla="*/ 4633775 h 4633774"/>
              <a:gd name="connsiteX1" fmla="*/ 1026704 w 5133952"/>
              <a:gd name="connsiteY1" fmla="*/ 0 h 4633774"/>
              <a:gd name="connsiteX2" fmla="*/ 5133953 w 5133952"/>
              <a:gd name="connsiteY2" fmla="*/ 0 h 4633774"/>
              <a:gd name="connsiteX3" fmla="*/ 5133953 w 5133952"/>
              <a:gd name="connsiteY3" fmla="*/ 4633775 h 4633774"/>
              <a:gd name="connsiteX4" fmla="*/ 0 w 5133952"/>
              <a:gd name="connsiteY4" fmla="*/ 4633775 h 463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3952" h="4633774">
                <a:moveTo>
                  <a:pt x="0" y="4633775"/>
                </a:moveTo>
                <a:lnTo>
                  <a:pt x="1026704" y="0"/>
                </a:lnTo>
                <a:lnTo>
                  <a:pt x="5133953" y="0"/>
                </a:lnTo>
                <a:lnTo>
                  <a:pt x="5133953" y="4633775"/>
                </a:lnTo>
                <a:lnTo>
                  <a:pt x="0" y="4633775"/>
                </a:lnTo>
                <a:close/>
              </a:path>
            </a:pathLst>
          </a:custGeom>
          <a:blipFill>
            <a:blip r:embed="rId2"/>
            <a:stretch>
              <a:fillRect l="-7315" t="-866" r="-3359" b="-9808"/>
            </a:stretch>
          </a:blipFill>
          <a:ln w="108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80D512-913F-2348-4C40-92325535D56C}"/>
              </a:ext>
            </a:extLst>
          </p:cNvPr>
          <p:cNvSpPr/>
          <p:nvPr/>
        </p:nvSpPr>
        <p:spPr>
          <a:xfrm>
            <a:off x="12728448" y="1371600"/>
            <a:ext cx="3822192" cy="37102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3410D-60FE-373E-0395-C017AF006C2E}"/>
              </a:ext>
            </a:extLst>
          </p:cNvPr>
          <p:cNvSpPr txBox="1"/>
          <p:nvPr/>
        </p:nvSpPr>
        <p:spPr>
          <a:xfrm>
            <a:off x="12998432" y="1719072"/>
            <a:ext cx="2843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add an image into the placeholder shape follow </a:t>
            </a:r>
            <a:br>
              <a:rPr lang="en-US" sz="1600" dirty="0"/>
            </a:br>
            <a:r>
              <a:rPr lang="en-US" sz="1600" dirty="0"/>
              <a:t>the steps below.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2AC94-0A78-665F-630B-EFA3FD4FB88E}"/>
              </a:ext>
            </a:extLst>
          </p:cNvPr>
          <p:cNvSpPr txBox="1"/>
          <p:nvPr/>
        </p:nvSpPr>
        <p:spPr>
          <a:xfrm>
            <a:off x="12998432" y="2739202"/>
            <a:ext cx="333689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on the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‘Shape Format’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‘Picture or texture fill’ within the ‘Fill’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Under ‘Picture Source’ select your chosen image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the crop tool to adjust the position and size of your image</a:t>
            </a:r>
          </a:p>
        </p:txBody>
      </p:sp>
    </p:spTree>
    <p:extLst>
      <p:ext uri="{BB962C8B-B14F-4D97-AF65-F5344CB8AC3E}">
        <p14:creationId xmlns:p14="http://schemas.microsoft.com/office/powerpoint/2010/main" val="3721467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B2F1-94AF-ECE3-30CB-989FBDDCF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Divider slide title goes here onto multiple lines.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D3024-B0D0-67F7-BCEE-549FE04ABD6B}"/>
              </a:ext>
            </a:extLst>
          </p:cNvPr>
          <p:cNvSpPr txBox="1"/>
          <p:nvPr/>
        </p:nvSpPr>
        <p:spPr>
          <a:xfrm>
            <a:off x="8407400" y="3937000"/>
            <a:ext cx="36957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00" b="1" dirty="0">
                <a:solidFill>
                  <a:schemeClr val="bg1"/>
                </a:solidFill>
                <a:latin typeface="Trebuchet MS" panose="020B070302020209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61588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60-FDBA-09B0-CC94-2F85404F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DD1D1-D6D8-308F-A6E8-43934480B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" y="2078025"/>
            <a:ext cx="11390024" cy="712788"/>
          </a:xfrm>
        </p:spPr>
        <p:txBody>
          <a:bodyPr/>
          <a:lstStyle/>
          <a:p>
            <a:pPr marL="0"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non </a:t>
            </a:r>
            <a:br>
              <a:rPr lang="en-US" dirty="0"/>
            </a:br>
            <a:r>
              <a:rPr lang="en-US" dirty="0" err="1"/>
              <a:t>duivel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ultrices</a:t>
            </a:r>
            <a:r>
              <a:rPr lang="en-US" dirty="0"/>
              <a:t> in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in </a:t>
            </a:r>
            <a:r>
              <a:rPr lang="en-US" dirty="0" err="1"/>
              <a:t>enim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4F691-5257-B054-C795-B480948F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5990A7-51E3-075B-4732-258DC2F0624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Slide subtitle goes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68D13-314C-92E0-B7C9-332515E8FC22}"/>
              </a:ext>
            </a:extLst>
          </p:cNvPr>
          <p:cNvSpPr/>
          <p:nvPr/>
        </p:nvSpPr>
        <p:spPr>
          <a:xfrm>
            <a:off x="508000" y="3228951"/>
            <a:ext cx="11270000" cy="2672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B12309-E28E-29FF-390D-E26B29E1DEF5}"/>
              </a:ext>
            </a:extLst>
          </p:cNvPr>
          <p:cNvSpPr txBox="1">
            <a:spLocks/>
          </p:cNvSpPr>
          <p:nvPr/>
        </p:nvSpPr>
        <p:spPr>
          <a:xfrm>
            <a:off x="820400" y="4427085"/>
            <a:ext cx="3065800" cy="91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dirty="0">
                <a:solidFill>
                  <a:schemeClr val="bg1"/>
                </a:solidFill>
              </a:rPr>
              <a:t>Ut et </a:t>
            </a:r>
            <a:r>
              <a:rPr lang="en-US" dirty="0" err="1">
                <a:solidFill>
                  <a:schemeClr val="bg1"/>
                </a:solidFill>
              </a:rPr>
              <a:t>nunc</a:t>
            </a:r>
            <a:r>
              <a:rPr lang="en-US" dirty="0">
                <a:solidFill>
                  <a:schemeClr val="bg1"/>
                </a:solidFill>
              </a:rPr>
              <a:t> id </a:t>
            </a:r>
            <a:r>
              <a:rPr lang="en-US" dirty="0" err="1">
                <a:solidFill>
                  <a:schemeClr val="bg1"/>
                </a:solidFill>
              </a:rPr>
              <a:t>felis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ullamcorper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tincidunt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 semper </a:t>
            </a:r>
            <a:r>
              <a:rPr lang="en-US" dirty="0" err="1">
                <a:solidFill>
                  <a:schemeClr val="bg1"/>
                </a:solidFill>
              </a:rPr>
              <a:t>orci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justo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condimentum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augue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rhoncus</a:t>
            </a:r>
            <a:r>
              <a:rPr lang="en-US" dirty="0">
                <a:solidFill>
                  <a:schemeClr val="bg1"/>
                </a:solidFill>
              </a:rPr>
              <a:t> sit </a:t>
            </a:r>
            <a:r>
              <a:rPr lang="en-US" dirty="0" err="1">
                <a:solidFill>
                  <a:schemeClr val="bg1"/>
                </a:solidFill>
              </a:rPr>
              <a:t>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6BE894-D242-DFAF-D49E-83CA2BE14C01}"/>
              </a:ext>
            </a:extLst>
          </p:cNvPr>
          <p:cNvSpPr txBox="1">
            <a:spLocks/>
          </p:cNvSpPr>
          <p:nvPr/>
        </p:nvSpPr>
        <p:spPr>
          <a:xfrm>
            <a:off x="4672785" y="4427085"/>
            <a:ext cx="3065800" cy="91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dirty="0">
                <a:solidFill>
                  <a:schemeClr val="bg1"/>
                </a:solidFill>
              </a:rPr>
              <a:t>Ut et </a:t>
            </a:r>
            <a:r>
              <a:rPr lang="en-US" dirty="0" err="1">
                <a:solidFill>
                  <a:schemeClr val="bg1"/>
                </a:solidFill>
              </a:rPr>
              <a:t>nunc</a:t>
            </a:r>
            <a:r>
              <a:rPr lang="en-US" dirty="0">
                <a:solidFill>
                  <a:schemeClr val="bg1"/>
                </a:solidFill>
              </a:rPr>
              <a:t> id </a:t>
            </a:r>
            <a:r>
              <a:rPr lang="en-US" dirty="0" err="1">
                <a:solidFill>
                  <a:schemeClr val="bg1"/>
                </a:solidFill>
              </a:rPr>
              <a:t>felis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ullamcorper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tincidunt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 semper </a:t>
            </a:r>
            <a:r>
              <a:rPr lang="en-US" dirty="0" err="1">
                <a:solidFill>
                  <a:schemeClr val="bg1"/>
                </a:solidFill>
              </a:rPr>
              <a:t>orci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justo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condimentum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augue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rhoncus</a:t>
            </a:r>
            <a:r>
              <a:rPr lang="en-US" dirty="0">
                <a:solidFill>
                  <a:schemeClr val="bg1"/>
                </a:solidFill>
              </a:rPr>
              <a:t> sit </a:t>
            </a:r>
            <a:r>
              <a:rPr lang="en-US" dirty="0" err="1">
                <a:solidFill>
                  <a:schemeClr val="bg1"/>
                </a:solidFill>
              </a:rPr>
              <a:t>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7B1A20-3572-4E5C-E7F8-E2422535CB95}"/>
              </a:ext>
            </a:extLst>
          </p:cNvPr>
          <p:cNvSpPr txBox="1">
            <a:spLocks/>
          </p:cNvSpPr>
          <p:nvPr/>
        </p:nvSpPr>
        <p:spPr>
          <a:xfrm>
            <a:off x="8351500" y="4427085"/>
            <a:ext cx="3065800" cy="91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dirty="0">
                <a:solidFill>
                  <a:schemeClr val="bg1"/>
                </a:solidFill>
              </a:rPr>
              <a:t>Ut et </a:t>
            </a:r>
            <a:r>
              <a:rPr lang="en-US" dirty="0" err="1">
                <a:solidFill>
                  <a:schemeClr val="bg1"/>
                </a:solidFill>
              </a:rPr>
              <a:t>nunc</a:t>
            </a:r>
            <a:r>
              <a:rPr lang="en-US" dirty="0">
                <a:solidFill>
                  <a:schemeClr val="bg1"/>
                </a:solidFill>
              </a:rPr>
              <a:t> id </a:t>
            </a:r>
            <a:r>
              <a:rPr lang="en-US" dirty="0" err="1">
                <a:solidFill>
                  <a:schemeClr val="bg1"/>
                </a:solidFill>
              </a:rPr>
              <a:t>felis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ullamcorper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tincidunt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 semper </a:t>
            </a:r>
            <a:r>
              <a:rPr lang="en-US" dirty="0" err="1">
                <a:solidFill>
                  <a:schemeClr val="bg1"/>
                </a:solidFill>
              </a:rPr>
              <a:t>orci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justo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condimentum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augue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rhoncus</a:t>
            </a:r>
            <a:r>
              <a:rPr lang="en-US" dirty="0">
                <a:solidFill>
                  <a:schemeClr val="bg1"/>
                </a:solidFill>
              </a:rPr>
              <a:t> sit </a:t>
            </a:r>
            <a:r>
              <a:rPr lang="en-US" dirty="0" err="1">
                <a:solidFill>
                  <a:schemeClr val="bg1"/>
                </a:solidFill>
              </a:rPr>
              <a:t>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E79E72-5382-EE84-A55B-A684EAAB9ADD}"/>
              </a:ext>
            </a:extLst>
          </p:cNvPr>
          <p:cNvSpPr txBox="1">
            <a:spLocks/>
          </p:cNvSpPr>
          <p:nvPr/>
        </p:nvSpPr>
        <p:spPr>
          <a:xfrm>
            <a:off x="768925" y="3748417"/>
            <a:ext cx="1509424" cy="72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1000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E47FD72-72E6-963C-195E-A519BD8DBCDB}"/>
              </a:ext>
            </a:extLst>
          </p:cNvPr>
          <p:cNvSpPr txBox="1">
            <a:spLocks/>
          </p:cNvSpPr>
          <p:nvPr/>
        </p:nvSpPr>
        <p:spPr>
          <a:xfrm>
            <a:off x="4612740" y="3748417"/>
            <a:ext cx="1509424" cy="72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1000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7EEAE8-DD41-44ED-C2F1-C45B3310B843}"/>
              </a:ext>
            </a:extLst>
          </p:cNvPr>
          <p:cNvSpPr txBox="1">
            <a:spLocks/>
          </p:cNvSpPr>
          <p:nvPr/>
        </p:nvSpPr>
        <p:spPr>
          <a:xfrm>
            <a:off x="8304155" y="3748417"/>
            <a:ext cx="1509424" cy="72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4046361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47CC-0AA3-E306-6492-7B967711A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00" y="1798924"/>
            <a:ext cx="3865900" cy="3194721"/>
          </a:xfrm>
        </p:spPr>
        <p:txBody>
          <a:bodyPr/>
          <a:lstStyle/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non dui vel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ultrices</a:t>
            </a:r>
            <a:r>
              <a:rPr lang="en-US" dirty="0"/>
              <a:t> in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in </a:t>
            </a:r>
            <a:r>
              <a:rPr lang="en-US" dirty="0" err="1"/>
              <a:t>enim</a:t>
            </a:r>
            <a:r>
              <a:rPr lang="en-US" dirty="0"/>
              <a:t>.”</a:t>
            </a:r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2AC93370-4E64-AE3B-85B0-1599EC703043}"/>
              </a:ext>
            </a:extLst>
          </p:cNvPr>
          <p:cNvSpPr/>
          <p:nvPr/>
        </p:nvSpPr>
        <p:spPr>
          <a:xfrm>
            <a:off x="6096000" y="1109994"/>
            <a:ext cx="5133952" cy="4633774"/>
          </a:xfrm>
          <a:custGeom>
            <a:avLst/>
            <a:gdLst>
              <a:gd name="connsiteX0" fmla="*/ 0 w 5133952"/>
              <a:gd name="connsiteY0" fmla="*/ 4633775 h 4633774"/>
              <a:gd name="connsiteX1" fmla="*/ 1026704 w 5133952"/>
              <a:gd name="connsiteY1" fmla="*/ 0 h 4633774"/>
              <a:gd name="connsiteX2" fmla="*/ 5133953 w 5133952"/>
              <a:gd name="connsiteY2" fmla="*/ 0 h 4633774"/>
              <a:gd name="connsiteX3" fmla="*/ 5133953 w 5133952"/>
              <a:gd name="connsiteY3" fmla="*/ 4633775 h 4633774"/>
              <a:gd name="connsiteX4" fmla="*/ 0 w 5133952"/>
              <a:gd name="connsiteY4" fmla="*/ 4633775 h 463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3952" h="4633774">
                <a:moveTo>
                  <a:pt x="0" y="4633775"/>
                </a:moveTo>
                <a:lnTo>
                  <a:pt x="1026704" y="0"/>
                </a:lnTo>
                <a:lnTo>
                  <a:pt x="5133953" y="0"/>
                </a:lnTo>
                <a:lnTo>
                  <a:pt x="5133953" y="4633775"/>
                </a:lnTo>
                <a:lnTo>
                  <a:pt x="0" y="4633775"/>
                </a:lnTo>
                <a:close/>
              </a:path>
            </a:pathLst>
          </a:custGeom>
          <a:blipFill>
            <a:blip r:embed="rId3"/>
            <a:stretch>
              <a:fillRect l="-7315" t="-866" r="-3359" b="-9808"/>
            </a:stretch>
          </a:blipFill>
          <a:ln w="108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C05E70-8602-E7A0-0ED1-E6BED7623E70}"/>
              </a:ext>
            </a:extLst>
          </p:cNvPr>
          <p:cNvSpPr/>
          <p:nvPr/>
        </p:nvSpPr>
        <p:spPr>
          <a:xfrm>
            <a:off x="12728448" y="1371600"/>
            <a:ext cx="3822192" cy="37102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6A2A0-2816-C46D-C69C-F83A66F5E49A}"/>
              </a:ext>
            </a:extLst>
          </p:cNvPr>
          <p:cNvSpPr txBox="1"/>
          <p:nvPr/>
        </p:nvSpPr>
        <p:spPr>
          <a:xfrm>
            <a:off x="12998432" y="1719072"/>
            <a:ext cx="2843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add an image into the placeholder shape follow </a:t>
            </a:r>
            <a:br>
              <a:rPr lang="en-US" sz="1600" dirty="0"/>
            </a:br>
            <a:r>
              <a:rPr lang="en-US" sz="1600" dirty="0"/>
              <a:t>the steps below.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19BBA-568A-3A18-F8BF-6C72D0AC678D}"/>
              </a:ext>
            </a:extLst>
          </p:cNvPr>
          <p:cNvSpPr txBox="1"/>
          <p:nvPr/>
        </p:nvSpPr>
        <p:spPr>
          <a:xfrm>
            <a:off x="12998432" y="2739202"/>
            <a:ext cx="333689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on the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‘Shape Format’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‘Picture or texture fill’ within the ‘Fill’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Under ‘Picture Source’ select your chosen image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the crop tool to adjust the position and size of your image</a:t>
            </a:r>
          </a:p>
        </p:txBody>
      </p:sp>
    </p:spTree>
    <p:extLst>
      <p:ext uri="{BB962C8B-B14F-4D97-AF65-F5344CB8AC3E}">
        <p14:creationId xmlns:p14="http://schemas.microsoft.com/office/powerpoint/2010/main" val="2993657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0455-DDBE-FBC9-1312-06562AD4F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Divider slide title goes here onto multiple lines.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C7B-4A71-8FC3-6895-AED6111E1BE9}"/>
              </a:ext>
            </a:extLst>
          </p:cNvPr>
          <p:cNvSpPr txBox="1"/>
          <p:nvPr/>
        </p:nvSpPr>
        <p:spPr>
          <a:xfrm>
            <a:off x="8407400" y="3937000"/>
            <a:ext cx="36957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00" b="1" dirty="0">
                <a:solidFill>
                  <a:schemeClr val="bg1"/>
                </a:solidFill>
                <a:latin typeface="Trebuchet MS" panose="020B070302020209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80984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60-FDBA-09B0-CC94-2F85404F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DD1D1-D6D8-308F-A6E8-43934480B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" y="2078025"/>
            <a:ext cx="11390024" cy="712788"/>
          </a:xfrm>
        </p:spPr>
        <p:txBody>
          <a:bodyPr/>
          <a:lstStyle/>
          <a:p>
            <a:pPr marL="0"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non </a:t>
            </a:r>
            <a:br>
              <a:rPr lang="en-US" dirty="0"/>
            </a:br>
            <a:r>
              <a:rPr lang="en-US" dirty="0" err="1"/>
              <a:t>duivel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ultrices</a:t>
            </a:r>
            <a:r>
              <a:rPr lang="en-US" dirty="0"/>
              <a:t> in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in </a:t>
            </a:r>
            <a:r>
              <a:rPr lang="en-US" dirty="0" err="1"/>
              <a:t>enim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4F691-5257-B054-C795-B480948F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5990A7-51E3-075B-4732-258DC2F0624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Slide subtitle goes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68D13-314C-92E0-B7C9-332515E8FC22}"/>
              </a:ext>
            </a:extLst>
          </p:cNvPr>
          <p:cNvSpPr/>
          <p:nvPr/>
        </p:nvSpPr>
        <p:spPr>
          <a:xfrm>
            <a:off x="508000" y="3228951"/>
            <a:ext cx="11270000" cy="26728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B12309-E28E-29FF-390D-E26B29E1DEF5}"/>
              </a:ext>
            </a:extLst>
          </p:cNvPr>
          <p:cNvSpPr txBox="1">
            <a:spLocks/>
          </p:cNvSpPr>
          <p:nvPr/>
        </p:nvSpPr>
        <p:spPr>
          <a:xfrm>
            <a:off x="820400" y="4427085"/>
            <a:ext cx="3065800" cy="91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dirty="0">
                <a:solidFill>
                  <a:schemeClr val="bg1"/>
                </a:solidFill>
              </a:rPr>
              <a:t>Ut et </a:t>
            </a:r>
            <a:r>
              <a:rPr lang="en-US" dirty="0" err="1">
                <a:solidFill>
                  <a:schemeClr val="bg1"/>
                </a:solidFill>
              </a:rPr>
              <a:t>nunc</a:t>
            </a:r>
            <a:r>
              <a:rPr lang="en-US" dirty="0">
                <a:solidFill>
                  <a:schemeClr val="bg1"/>
                </a:solidFill>
              </a:rPr>
              <a:t> id </a:t>
            </a:r>
            <a:r>
              <a:rPr lang="en-US" dirty="0" err="1">
                <a:solidFill>
                  <a:schemeClr val="bg1"/>
                </a:solidFill>
              </a:rPr>
              <a:t>felis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ullamcorper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tincidunt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 semper </a:t>
            </a:r>
            <a:r>
              <a:rPr lang="en-US" dirty="0" err="1">
                <a:solidFill>
                  <a:schemeClr val="bg1"/>
                </a:solidFill>
              </a:rPr>
              <a:t>orci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justo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condimentum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augue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rhoncus</a:t>
            </a:r>
            <a:r>
              <a:rPr lang="en-US" dirty="0">
                <a:solidFill>
                  <a:schemeClr val="bg1"/>
                </a:solidFill>
              </a:rPr>
              <a:t> sit </a:t>
            </a:r>
            <a:r>
              <a:rPr lang="en-US" dirty="0" err="1">
                <a:solidFill>
                  <a:schemeClr val="bg1"/>
                </a:solidFill>
              </a:rPr>
              <a:t>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6BE894-D242-DFAF-D49E-83CA2BE14C01}"/>
              </a:ext>
            </a:extLst>
          </p:cNvPr>
          <p:cNvSpPr txBox="1">
            <a:spLocks/>
          </p:cNvSpPr>
          <p:nvPr/>
        </p:nvSpPr>
        <p:spPr>
          <a:xfrm>
            <a:off x="4672785" y="4427085"/>
            <a:ext cx="3065800" cy="91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dirty="0">
                <a:solidFill>
                  <a:schemeClr val="bg1"/>
                </a:solidFill>
              </a:rPr>
              <a:t>Ut et </a:t>
            </a:r>
            <a:r>
              <a:rPr lang="en-US" dirty="0" err="1">
                <a:solidFill>
                  <a:schemeClr val="bg1"/>
                </a:solidFill>
              </a:rPr>
              <a:t>nunc</a:t>
            </a:r>
            <a:r>
              <a:rPr lang="en-US" dirty="0">
                <a:solidFill>
                  <a:schemeClr val="bg1"/>
                </a:solidFill>
              </a:rPr>
              <a:t> id </a:t>
            </a:r>
            <a:r>
              <a:rPr lang="en-US" dirty="0" err="1">
                <a:solidFill>
                  <a:schemeClr val="bg1"/>
                </a:solidFill>
              </a:rPr>
              <a:t>felis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ullamcorper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tincidunt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 semper </a:t>
            </a:r>
            <a:r>
              <a:rPr lang="en-US" dirty="0" err="1">
                <a:solidFill>
                  <a:schemeClr val="bg1"/>
                </a:solidFill>
              </a:rPr>
              <a:t>orci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justo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condimentum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augue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rhoncus</a:t>
            </a:r>
            <a:r>
              <a:rPr lang="en-US" dirty="0">
                <a:solidFill>
                  <a:schemeClr val="bg1"/>
                </a:solidFill>
              </a:rPr>
              <a:t> sit </a:t>
            </a:r>
            <a:r>
              <a:rPr lang="en-US" dirty="0" err="1">
                <a:solidFill>
                  <a:schemeClr val="bg1"/>
                </a:solidFill>
              </a:rPr>
              <a:t>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7B1A20-3572-4E5C-E7F8-E2422535CB95}"/>
              </a:ext>
            </a:extLst>
          </p:cNvPr>
          <p:cNvSpPr txBox="1">
            <a:spLocks/>
          </p:cNvSpPr>
          <p:nvPr/>
        </p:nvSpPr>
        <p:spPr>
          <a:xfrm>
            <a:off x="8351500" y="4427085"/>
            <a:ext cx="3065800" cy="91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/>
            <a:r>
              <a:rPr lang="en-US" dirty="0">
                <a:solidFill>
                  <a:schemeClr val="bg1"/>
                </a:solidFill>
              </a:rPr>
              <a:t>Ut et </a:t>
            </a:r>
            <a:r>
              <a:rPr lang="en-US" dirty="0" err="1">
                <a:solidFill>
                  <a:schemeClr val="bg1"/>
                </a:solidFill>
              </a:rPr>
              <a:t>nunc</a:t>
            </a:r>
            <a:r>
              <a:rPr lang="en-US" dirty="0">
                <a:solidFill>
                  <a:schemeClr val="bg1"/>
                </a:solidFill>
              </a:rPr>
              <a:t> id </a:t>
            </a:r>
            <a:r>
              <a:rPr lang="en-US" dirty="0" err="1">
                <a:solidFill>
                  <a:schemeClr val="bg1"/>
                </a:solidFill>
              </a:rPr>
              <a:t>felis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ullamcorper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tincidunt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 semper </a:t>
            </a:r>
            <a:r>
              <a:rPr lang="en-US" dirty="0" err="1">
                <a:solidFill>
                  <a:schemeClr val="bg1"/>
                </a:solidFill>
              </a:rPr>
              <a:t>orci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justo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condimentum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augue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rhoncus</a:t>
            </a:r>
            <a:r>
              <a:rPr lang="en-US" dirty="0">
                <a:solidFill>
                  <a:schemeClr val="bg1"/>
                </a:solidFill>
              </a:rPr>
              <a:t> sit </a:t>
            </a:r>
            <a:r>
              <a:rPr lang="en-US" dirty="0" err="1">
                <a:solidFill>
                  <a:schemeClr val="bg1"/>
                </a:solidFill>
              </a:rPr>
              <a:t>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E79E72-5382-EE84-A55B-A684EAAB9ADD}"/>
              </a:ext>
            </a:extLst>
          </p:cNvPr>
          <p:cNvSpPr txBox="1">
            <a:spLocks/>
          </p:cNvSpPr>
          <p:nvPr/>
        </p:nvSpPr>
        <p:spPr>
          <a:xfrm>
            <a:off x="768925" y="3748417"/>
            <a:ext cx="1509424" cy="72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1000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E47FD72-72E6-963C-195E-A519BD8DBCDB}"/>
              </a:ext>
            </a:extLst>
          </p:cNvPr>
          <p:cNvSpPr txBox="1">
            <a:spLocks/>
          </p:cNvSpPr>
          <p:nvPr/>
        </p:nvSpPr>
        <p:spPr>
          <a:xfrm>
            <a:off x="4612740" y="3748417"/>
            <a:ext cx="1509424" cy="72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1000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7EEAE8-DD41-44ED-C2F1-C45B3310B843}"/>
              </a:ext>
            </a:extLst>
          </p:cNvPr>
          <p:cNvSpPr txBox="1">
            <a:spLocks/>
          </p:cNvSpPr>
          <p:nvPr/>
        </p:nvSpPr>
        <p:spPr>
          <a:xfrm>
            <a:off x="8304155" y="3748417"/>
            <a:ext cx="1509424" cy="72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2196532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4159-885C-10B8-9313-4AE86D662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722C05B1-9125-6634-4C16-FEE8E7C6DEE6}"/>
              </a:ext>
            </a:extLst>
          </p:cNvPr>
          <p:cNvSpPr/>
          <p:nvPr/>
        </p:nvSpPr>
        <p:spPr>
          <a:xfrm>
            <a:off x="6096000" y="1109994"/>
            <a:ext cx="5133952" cy="4633774"/>
          </a:xfrm>
          <a:custGeom>
            <a:avLst/>
            <a:gdLst>
              <a:gd name="connsiteX0" fmla="*/ 0 w 5133952"/>
              <a:gd name="connsiteY0" fmla="*/ 4633775 h 4633774"/>
              <a:gd name="connsiteX1" fmla="*/ 1026704 w 5133952"/>
              <a:gd name="connsiteY1" fmla="*/ 0 h 4633774"/>
              <a:gd name="connsiteX2" fmla="*/ 5133953 w 5133952"/>
              <a:gd name="connsiteY2" fmla="*/ 0 h 4633774"/>
              <a:gd name="connsiteX3" fmla="*/ 5133953 w 5133952"/>
              <a:gd name="connsiteY3" fmla="*/ 4633775 h 4633774"/>
              <a:gd name="connsiteX4" fmla="*/ 0 w 5133952"/>
              <a:gd name="connsiteY4" fmla="*/ 4633775 h 463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3952" h="4633774">
                <a:moveTo>
                  <a:pt x="0" y="4633775"/>
                </a:moveTo>
                <a:lnTo>
                  <a:pt x="1026704" y="0"/>
                </a:lnTo>
                <a:lnTo>
                  <a:pt x="5133953" y="0"/>
                </a:lnTo>
                <a:lnTo>
                  <a:pt x="5133953" y="4633775"/>
                </a:lnTo>
                <a:lnTo>
                  <a:pt x="0" y="4633775"/>
                </a:lnTo>
                <a:close/>
              </a:path>
            </a:pathLst>
          </a:custGeom>
          <a:blipFill>
            <a:blip r:embed="rId2"/>
            <a:stretch>
              <a:fillRect l="-7315" t="-866" r="-3359" b="-9808"/>
            </a:stretch>
          </a:blipFill>
          <a:ln w="108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90D37A-ED77-64D9-69A8-4114DFC18E29}"/>
              </a:ext>
            </a:extLst>
          </p:cNvPr>
          <p:cNvSpPr/>
          <p:nvPr/>
        </p:nvSpPr>
        <p:spPr>
          <a:xfrm>
            <a:off x="12728448" y="1371600"/>
            <a:ext cx="3822192" cy="37102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97218-4B54-DC35-2EB6-957B32389BCC}"/>
              </a:ext>
            </a:extLst>
          </p:cNvPr>
          <p:cNvSpPr txBox="1"/>
          <p:nvPr/>
        </p:nvSpPr>
        <p:spPr>
          <a:xfrm>
            <a:off x="12998432" y="1719072"/>
            <a:ext cx="2843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add an image into the placeholder shape follow </a:t>
            </a:r>
            <a:br>
              <a:rPr lang="en-US" sz="1600" dirty="0"/>
            </a:br>
            <a:r>
              <a:rPr lang="en-US" sz="1600" dirty="0"/>
              <a:t>the steps below.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D1950-9882-D050-4D19-A54F9F337638}"/>
              </a:ext>
            </a:extLst>
          </p:cNvPr>
          <p:cNvSpPr txBox="1"/>
          <p:nvPr/>
        </p:nvSpPr>
        <p:spPr>
          <a:xfrm>
            <a:off x="12998432" y="2739202"/>
            <a:ext cx="333689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on the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‘Shape Format’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‘Picture or texture fill’ within the ‘Fill’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Under ‘Picture Source’ select your chosen image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the crop tool to adjust the position and size of your image</a:t>
            </a:r>
          </a:p>
        </p:txBody>
      </p:sp>
    </p:spTree>
    <p:extLst>
      <p:ext uri="{BB962C8B-B14F-4D97-AF65-F5344CB8AC3E}">
        <p14:creationId xmlns:p14="http://schemas.microsoft.com/office/powerpoint/2010/main" val="2230189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0DFA-B429-CAF6-D84E-7470588F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27BB0-D599-57D7-326C-71987B43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C75F12-5145-8792-0066-A0D81DC8941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Slide subtitle goes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04E8DA-A097-EBDD-DAE4-E605524C1B8F}"/>
              </a:ext>
            </a:extLst>
          </p:cNvPr>
          <p:cNvSpPr txBox="1">
            <a:spLocks/>
          </p:cNvSpPr>
          <p:nvPr/>
        </p:nvSpPr>
        <p:spPr>
          <a:xfrm>
            <a:off x="4418789" y="2119312"/>
            <a:ext cx="3276258" cy="4090988"/>
          </a:xfrm>
          <a:prstGeom prst="rect">
            <a:avLst/>
          </a:prstGeom>
        </p:spPr>
        <p:txBody>
          <a:bodyPr vert="horz" lIns="91440" tIns="45720" rIns="91440" bIns="45720" numCol="1" spcCol="1080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>
                <a:solidFill>
                  <a:schemeClr val="accent2"/>
                </a:solidFill>
              </a:rPr>
              <a:t>Maecenas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neque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id semper </a:t>
            </a:r>
            <a:r>
              <a:rPr lang="en-US" dirty="0" err="1">
                <a:solidFill>
                  <a:schemeClr val="accent2"/>
                </a:solidFill>
              </a:rPr>
              <a:t>sodales</a:t>
            </a:r>
            <a:r>
              <a:rPr lang="en-US" dirty="0">
                <a:solidFill>
                  <a:schemeClr val="accent2"/>
                </a:solidFill>
              </a:rPr>
              <a:t>. </a:t>
            </a:r>
          </a:p>
          <a:p>
            <a:pPr marL="0" lvl="4"/>
            <a:r>
              <a:rPr lang="en-US" dirty="0"/>
              <a:t>Vestibulum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Aenean vel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magna.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id tempus </a:t>
            </a:r>
            <a:r>
              <a:rPr lang="en-US" dirty="0" err="1"/>
              <a:t>metus</a:t>
            </a:r>
            <a:r>
              <a:rPr lang="en-US" dirty="0"/>
              <a:t> pulvinar. Integer </a:t>
            </a:r>
            <a:r>
              <a:rPr lang="en-US" dirty="0" err="1"/>
              <a:t>faucibus</a:t>
            </a:r>
            <a:r>
              <a:rPr lang="en-US" dirty="0"/>
              <a:t> libero non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lvl="3"/>
            <a:r>
              <a:rPr lang="en-US" dirty="0">
                <a:solidFill>
                  <a:schemeClr val="accent2"/>
                </a:solidFill>
              </a:rPr>
              <a:t>Maecenas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neque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id semper </a:t>
            </a:r>
            <a:r>
              <a:rPr lang="en-US" dirty="0" err="1">
                <a:solidFill>
                  <a:schemeClr val="accent2"/>
                </a:solidFill>
              </a:rPr>
              <a:t>sodales</a:t>
            </a:r>
            <a:r>
              <a:rPr lang="en-US" dirty="0">
                <a:solidFill>
                  <a:schemeClr val="accent2"/>
                </a:solidFill>
              </a:rPr>
              <a:t>. </a:t>
            </a:r>
          </a:p>
          <a:p>
            <a:pPr marL="0" lvl="4"/>
            <a:r>
              <a:rPr lang="en-US" dirty="0"/>
              <a:t>Vestibulum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Aenean vel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magna.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id tempus </a:t>
            </a:r>
            <a:r>
              <a:rPr lang="en-US" dirty="0" err="1"/>
              <a:t>metus</a:t>
            </a:r>
            <a:r>
              <a:rPr lang="en-US" dirty="0"/>
              <a:t> pulvinar. Integer </a:t>
            </a:r>
            <a:r>
              <a:rPr lang="en-US" dirty="0" err="1"/>
              <a:t>faucibus</a:t>
            </a:r>
            <a:r>
              <a:rPr lang="en-US" dirty="0"/>
              <a:t> libero non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7E0E2F-A013-A161-5C5A-733B1A1EA87B}"/>
              </a:ext>
            </a:extLst>
          </p:cNvPr>
          <p:cNvSpPr txBox="1">
            <a:spLocks/>
          </p:cNvSpPr>
          <p:nvPr/>
        </p:nvSpPr>
        <p:spPr>
          <a:xfrm>
            <a:off x="8658398" y="2119312"/>
            <a:ext cx="3276258" cy="4090988"/>
          </a:xfrm>
          <a:prstGeom prst="rect">
            <a:avLst/>
          </a:prstGeom>
        </p:spPr>
        <p:txBody>
          <a:bodyPr vert="horz" lIns="91440" tIns="45720" rIns="91440" bIns="45720" numCol="1" spcCol="1080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 cap="none" spc="0">
                <a:ln w="0"/>
                <a:solidFill>
                  <a:srgbClr val="3C3C3C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>
                <a:solidFill>
                  <a:schemeClr val="accent2"/>
                </a:solidFill>
              </a:rPr>
              <a:t>Maecenas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neque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id semper </a:t>
            </a:r>
            <a:r>
              <a:rPr lang="en-US" dirty="0" err="1">
                <a:solidFill>
                  <a:schemeClr val="accent2"/>
                </a:solidFill>
              </a:rPr>
              <a:t>sodales</a:t>
            </a:r>
            <a:r>
              <a:rPr lang="en-US" dirty="0">
                <a:solidFill>
                  <a:schemeClr val="accent2"/>
                </a:solidFill>
              </a:rPr>
              <a:t>. </a:t>
            </a:r>
          </a:p>
          <a:p>
            <a:pPr marL="0" lvl="4"/>
            <a:r>
              <a:rPr lang="en-US" dirty="0"/>
              <a:t>Vestibulum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Aenean vel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magna.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id tempus </a:t>
            </a:r>
            <a:r>
              <a:rPr lang="en-US" dirty="0" err="1"/>
              <a:t>metus</a:t>
            </a:r>
            <a:r>
              <a:rPr lang="en-US" dirty="0"/>
              <a:t> pulvinar. Integer </a:t>
            </a:r>
            <a:r>
              <a:rPr lang="en-US" dirty="0" err="1"/>
              <a:t>faucibus</a:t>
            </a:r>
            <a:r>
              <a:rPr lang="en-US" dirty="0"/>
              <a:t> libero non </a:t>
            </a:r>
            <a:r>
              <a:rPr lang="en-US" dirty="0" err="1"/>
              <a:t>nulla</a:t>
            </a:r>
            <a:r>
              <a:rPr lang="en-US" dirty="0"/>
              <a:t> ult.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lvl="3"/>
            <a:r>
              <a:rPr lang="en-US" dirty="0">
                <a:solidFill>
                  <a:schemeClr val="accent2"/>
                </a:solidFill>
              </a:rPr>
              <a:t>Maecenas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neque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id semper </a:t>
            </a:r>
            <a:r>
              <a:rPr lang="en-US" dirty="0" err="1">
                <a:solidFill>
                  <a:schemeClr val="accent2"/>
                </a:solidFill>
              </a:rPr>
              <a:t>sodales</a:t>
            </a:r>
            <a:r>
              <a:rPr lang="en-US" dirty="0">
                <a:solidFill>
                  <a:schemeClr val="accent2"/>
                </a:solidFill>
              </a:rPr>
              <a:t>. </a:t>
            </a:r>
          </a:p>
          <a:p>
            <a:pPr marL="0" lvl="4"/>
            <a:r>
              <a:rPr lang="en-US" dirty="0"/>
              <a:t>Vestibulum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Aenean vel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magna.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id tempus </a:t>
            </a:r>
            <a:r>
              <a:rPr lang="en-US" dirty="0" err="1"/>
              <a:t>metus</a:t>
            </a:r>
            <a:r>
              <a:rPr lang="en-US" dirty="0"/>
              <a:t> pulvinar. Integer </a:t>
            </a:r>
            <a:r>
              <a:rPr lang="en-US" dirty="0" err="1"/>
              <a:t>faucibus</a:t>
            </a:r>
            <a:r>
              <a:rPr lang="en-US" dirty="0"/>
              <a:t> libero non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A340C0B-CCA2-5AA2-618E-D4F31AE1F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9893" y="2069573"/>
            <a:ext cx="537292" cy="53729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CE1D627-E9E3-87B5-1270-0A5B758CC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2814" y="4167942"/>
            <a:ext cx="537292" cy="53729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522D348-251E-C084-D850-DC714B43E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7614" y="4167942"/>
            <a:ext cx="537292" cy="53729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A1A460D-9ACA-0099-A564-1B2B70B4E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4043" y="2086245"/>
            <a:ext cx="524433" cy="52443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4764067-931F-FD0D-417D-92EFD8407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" y="2005012"/>
            <a:ext cx="3020230" cy="4351338"/>
          </a:xfrm>
        </p:spPr>
        <p:txBody>
          <a:bodyPr/>
          <a:lstStyle/>
          <a:p>
            <a:pPr marL="0" lvl="1"/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grav</a:t>
            </a:r>
            <a:r>
              <a:rPr lang="en-US" dirty="0"/>
              <a:t> </a:t>
            </a:r>
            <a:r>
              <a:rPr lang="en-US" dirty="0" err="1"/>
              <a:t>ida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id. Vesti </a:t>
            </a:r>
            <a:r>
              <a:rPr lang="en-US" dirty="0" err="1"/>
              <a:t>bulum</a:t>
            </a:r>
            <a:r>
              <a:rPr lang="en-US" dirty="0"/>
              <a:t> auctor </a:t>
            </a:r>
            <a:r>
              <a:rPr lang="en-US" dirty="0" err="1"/>
              <a:t>massa</a:t>
            </a:r>
            <a:r>
              <a:rPr lang="en-US" dirty="0"/>
              <a:t> magna, sed </a:t>
            </a:r>
            <a:r>
              <a:rPr lang="en-US" dirty="0" err="1"/>
              <a:t>rutrum</a:t>
            </a:r>
            <a:r>
              <a:rPr lang="en-US" dirty="0"/>
              <a:t> eros </a:t>
            </a:r>
            <a:br>
              <a:rPr lang="en-US" dirty="0"/>
            </a:br>
            <a:r>
              <a:rPr lang="en-US" dirty="0"/>
              <a:t>lacinia </a:t>
            </a:r>
            <a:r>
              <a:rPr lang="en-US" dirty="0" err="1"/>
              <a:t>ultrices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9872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Pollutants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88" y="1152000"/>
            <a:ext cx="11390024" cy="5277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Nitrogen oxides (NOx) - a group of gases that includes NO</a:t>
            </a:r>
            <a:r>
              <a:rPr lang="en-GB" baseline="-25000" dirty="0"/>
              <a:t>2</a:t>
            </a:r>
            <a:r>
              <a:rPr lang="en-GB" dirty="0"/>
              <a:t> and nitric oxide (NO)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complex atmospheric chemistry creates..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Nitrogen dioxide (NO</a:t>
            </a:r>
            <a:r>
              <a:rPr lang="en-GB" baseline="-25000" dirty="0"/>
              <a:t>2</a:t>
            </a:r>
            <a:r>
              <a:rPr lang="en-GB" dirty="0"/>
              <a:t>) - an acidic gas that irritates the lungs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Particulate matter (PM</a:t>
            </a:r>
            <a:r>
              <a:rPr lang="en-GB" baseline="-25000" dirty="0"/>
              <a:t>10</a:t>
            </a:r>
            <a:r>
              <a:rPr lang="en-GB" dirty="0"/>
              <a:t> and PM</a:t>
            </a:r>
            <a:r>
              <a:rPr lang="en-GB" baseline="-25000" dirty="0"/>
              <a:t>2.5</a:t>
            </a:r>
            <a:r>
              <a:rPr lang="en-GB" dirty="0"/>
              <a:t>) - tiny particles that can penetrate deep into the lungs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Sulphur dioxide SO</a:t>
            </a:r>
            <a:r>
              <a:rPr lang="en-GB" baseline="-25000" dirty="0"/>
              <a:t>2</a:t>
            </a:r>
            <a:r>
              <a:rPr lang="en-GB" dirty="0"/>
              <a:t> - an acidic gas that irritates the lungs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Ozone (O</a:t>
            </a:r>
            <a:r>
              <a:rPr lang="en-GB" baseline="-25000" dirty="0"/>
              <a:t>3</a:t>
            </a:r>
            <a:r>
              <a:rPr lang="en-GB" dirty="0"/>
              <a:t>) - a reactive gas that can cause respiratory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Volatile organic compounds (VOCs aka NMVOC) - important ozone precursors</a:t>
            </a:r>
          </a:p>
        </p:txBody>
      </p:sp>
    </p:spTree>
    <p:extLst>
      <p:ext uri="{BB962C8B-B14F-4D97-AF65-F5344CB8AC3E}">
        <p14:creationId xmlns:p14="http://schemas.microsoft.com/office/powerpoint/2010/main" val="4037402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446C-24BC-909C-5E91-99430A3A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DCD26-483F-83AA-9740-5D5A9785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" y="2005012"/>
            <a:ext cx="4990757" cy="4351338"/>
          </a:xfrm>
        </p:spPr>
        <p:txBody>
          <a:bodyPr/>
          <a:lstStyle/>
          <a:p>
            <a:pPr marL="0" lvl="1"/>
            <a:r>
              <a:rPr lang="en-US" dirty="0"/>
              <a:t>Ut et </a:t>
            </a:r>
            <a:r>
              <a:rPr lang="en-US" dirty="0" err="1"/>
              <a:t>nunc</a:t>
            </a:r>
            <a:r>
              <a:rPr lang="en-US" dirty="0"/>
              <a:t> id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semper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condim</a:t>
            </a:r>
            <a:r>
              <a:rPr lang="en-US" dirty="0"/>
              <a:t> </a:t>
            </a:r>
            <a:r>
              <a:rPr lang="en-US" dirty="0" err="1"/>
              <a:t>entum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lvl="2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in </a:t>
            </a:r>
            <a:r>
              <a:rPr lang="en-US" dirty="0" err="1"/>
              <a:t>est</a:t>
            </a:r>
            <a:r>
              <a:rPr lang="en-US" dirty="0"/>
              <a:t> vitae nisi </a:t>
            </a:r>
            <a:r>
              <a:rPr lang="en-US" dirty="0" err="1"/>
              <a:t>porttitor</a:t>
            </a:r>
            <a:r>
              <a:rPr lang="en-US" dirty="0"/>
              <a:t> gravida vel non </a:t>
            </a:r>
            <a:r>
              <a:rPr lang="en-US" dirty="0" err="1"/>
              <a:t>urna</a:t>
            </a:r>
            <a:r>
              <a:rPr lang="en-US" dirty="0"/>
              <a:t>. Sed </a:t>
            </a:r>
            <a:r>
              <a:rPr lang="en-US" dirty="0" err="1"/>
              <a:t>ornare</a:t>
            </a:r>
            <a:r>
              <a:rPr lang="en-US" dirty="0"/>
              <a:t> nec </a:t>
            </a:r>
            <a:r>
              <a:rPr lang="en-US" dirty="0" err="1"/>
              <a:t>leo</a:t>
            </a:r>
            <a:r>
              <a:rPr lang="en-US" dirty="0"/>
              <a:t> at fermentum. </a:t>
            </a:r>
            <a:r>
              <a:rPr lang="en-US" dirty="0" err="1"/>
              <a:t>Vivamus</a:t>
            </a:r>
            <a:r>
              <a:rPr lang="en-US" dirty="0"/>
              <a:t> ac dui at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, </a:t>
            </a:r>
            <a:r>
              <a:rPr lang="en-US" dirty="0" err="1"/>
              <a:t>risus</a:t>
            </a:r>
            <a:r>
              <a:rPr lang="en-US" dirty="0"/>
              <a:t> non semper </a:t>
            </a:r>
            <a:r>
              <a:rPr lang="en-US" dirty="0" err="1"/>
              <a:t>malesuada</a:t>
            </a:r>
            <a:r>
              <a:rPr lang="en-US" dirty="0"/>
              <a:t>,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vel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nec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sed </a:t>
            </a:r>
            <a:r>
              <a:rPr lang="en-US" dirty="0" err="1"/>
              <a:t>lectus</a:t>
            </a:r>
            <a:r>
              <a:rPr lang="en-US" dirty="0"/>
              <a:t> vel,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Cras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81A7-9183-2BE2-59A6-D2216368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269247-4655-9AC3-B441-3FABDBF5E6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Slide subtitle goes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F9332B-F8BB-59A7-9CF2-62CB8F007177}"/>
              </a:ext>
            </a:extLst>
          </p:cNvPr>
          <p:cNvSpPr/>
          <p:nvPr/>
        </p:nvSpPr>
        <p:spPr>
          <a:xfrm>
            <a:off x="6096000" y="2139042"/>
            <a:ext cx="5603913" cy="3967843"/>
          </a:xfrm>
          <a:prstGeom prst="rect">
            <a:avLst/>
          </a:prstGeom>
          <a:blipFill>
            <a:blip r:embed="rId2"/>
            <a:srcRect/>
            <a:stretch>
              <a:fillRect l="-12389" t="-20103" r="-244" b="-2301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0E1D29-A15E-8AFE-2882-78EBF34D9344}"/>
              </a:ext>
            </a:extLst>
          </p:cNvPr>
          <p:cNvSpPr/>
          <p:nvPr/>
        </p:nvSpPr>
        <p:spPr>
          <a:xfrm>
            <a:off x="12728448" y="1371600"/>
            <a:ext cx="3822192" cy="37102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80138-4C17-0C17-1E10-820E1B28F663}"/>
              </a:ext>
            </a:extLst>
          </p:cNvPr>
          <p:cNvSpPr txBox="1"/>
          <p:nvPr/>
        </p:nvSpPr>
        <p:spPr>
          <a:xfrm>
            <a:off x="12998432" y="1719072"/>
            <a:ext cx="2843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add an image into the placeholder shape follow </a:t>
            </a:r>
            <a:br>
              <a:rPr lang="en-US" sz="1600" dirty="0"/>
            </a:br>
            <a:r>
              <a:rPr lang="en-US" sz="1600" dirty="0"/>
              <a:t>the steps below.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8AC64-9D62-064E-E911-393F861FD4A4}"/>
              </a:ext>
            </a:extLst>
          </p:cNvPr>
          <p:cNvSpPr txBox="1"/>
          <p:nvPr/>
        </p:nvSpPr>
        <p:spPr>
          <a:xfrm>
            <a:off x="12998432" y="2739202"/>
            <a:ext cx="333689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on the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‘Shape Format’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‘Picture or texture fill’ within the ‘Fill’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Under ‘Picture Source’ select your chosen image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the crop tool to adjust the position and size of your image</a:t>
            </a:r>
          </a:p>
        </p:txBody>
      </p:sp>
    </p:spTree>
    <p:extLst>
      <p:ext uri="{BB962C8B-B14F-4D97-AF65-F5344CB8AC3E}">
        <p14:creationId xmlns:p14="http://schemas.microsoft.com/office/powerpoint/2010/main" val="2042556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739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165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837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 showing air pollution">
            <a:extLst>
              <a:ext uri="{FF2B5EF4-FFF2-40B4-BE49-F238E27FC236}">
                <a16:creationId xmlns:a16="http://schemas.microsoft.com/office/drawing/2014/main" id="{2DB3B88D-5C6F-D1AF-4108-CCC164F20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67"/>
          <a:stretch/>
        </p:blipFill>
        <p:spPr>
          <a:xfrm>
            <a:off x="145171" y="23804"/>
            <a:ext cx="11901657" cy="68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6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 and Exposure (NOx)</a:t>
            </a:r>
          </a:p>
        </p:txBody>
      </p:sp>
      <p:pic>
        <p:nvPicPr>
          <p:cNvPr id="3" name="Picture 2" descr="A pie chart with green and blue circles&#10;&#10;Description automatically generated">
            <a:extLst>
              <a:ext uri="{FF2B5EF4-FFF2-40B4-BE49-F238E27FC236}">
                <a16:creationId xmlns:a16="http://schemas.microsoft.com/office/drawing/2014/main" id="{A079B63F-ACF1-040E-B754-B0C284E62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733"/>
          <a:stretch/>
        </p:blipFill>
        <p:spPr>
          <a:xfrm>
            <a:off x="790312" y="1008259"/>
            <a:ext cx="10767704" cy="58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7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E4B11-EB12-23C8-5656-4847D4AF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 and Exposure (PM)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B70F6-25F2-27B7-D189-787D941F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" y="1253331"/>
            <a:ext cx="11390024" cy="52603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Transport accounts for 21% of PM</a:t>
            </a:r>
            <a:r>
              <a:rPr lang="en-GB" sz="2800" baseline="-25000" dirty="0"/>
              <a:t>2.5</a:t>
            </a:r>
            <a:r>
              <a:rPr lang="en-GB" sz="2800" dirty="0"/>
              <a:t> and 18% of PM</a:t>
            </a:r>
            <a:r>
              <a:rPr lang="en-GB" sz="2800" baseline="-25000" dirty="0"/>
              <a:t>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Domestic solid fuel burning accounts for 20% of PM</a:t>
            </a:r>
            <a:r>
              <a:rPr lang="en-GB" sz="2800" baseline="-25000" dirty="0"/>
              <a:t>2.5</a:t>
            </a:r>
            <a:r>
              <a:rPr lang="en-GB" sz="2800" dirty="0"/>
              <a:t> emissions - i.e. emitted where people live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almost all discretionary emissions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36% increase in PM from this source 2009 –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Some sources are not well characterised – but important for exposure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Solid fuel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Modified vehicles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Commercial cooking</a:t>
            </a:r>
          </a:p>
        </p:txBody>
      </p:sp>
    </p:spTree>
    <p:extLst>
      <p:ext uri="{BB962C8B-B14F-4D97-AF65-F5344CB8AC3E}">
        <p14:creationId xmlns:p14="http://schemas.microsoft.com/office/powerpoint/2010/main" val="331936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_20171027_132137">
            <a:hlinkClick r:id="" action="ppaction://media"/>
            <a:extLst>
              <a:ext uri="{FF2B5EF4-FFF2-40B4-BE49-F238E27FC236}">
                <a16:creationId xmlns:a16="http://schemas.microsoft.com/office/drawing/2014/main" id="{6D832F3E-F48C-8E4A-F2CA-609F18F207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1426" y="43806"/>
            <a:ext cx="3819524" cy="67894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9D5E0-EF84-A154-02F4-FE2EDCA6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9771-7ECF-EE49-A87C-A2CBFA6391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West of England Mayoral Combined Authority 1">
      <a:dk1>
        <a:srgbClr val="1F1F1F"/>
      </a:dk1>
      <a:lt1>
        <a:srgbClr val="FEFFFF"/>
      </a:lt1>
      <a:dk2>
        <a:srgbClr val="40A832"/>
      </a:dk2>
      <a:lt2>
        <a:srgbClr val="007D00"/>
      </a:lt2>
      <a:accent1>
        <a:srgbClr val="1D4F2B"/>
      </a:accent1>
      <a:accent2>
        <a:srgbClr val="590075"/>
      </a:accent2>
      <a:accent3>
        <a:srgbClr val="196B24"/>
      </a:accent3>
      <a:accent4>
        <a:srgbClr val="CE132C"/>
      </a:accent4>
      <a:accent5>
        <a:srgbClr val="9C66AB"/>
      </a:accent5>
      <a:accent6>
        <a:srgbClr val="ED8073"/>
      </a:accent6>
      <a:hlink>
        <a:srgbClr val="8FCC87"/>
      </a:hlink>
      <a:folHlink>
        <a:srgbClr val="A6A6A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99415CC-7784-FB42-A773-B0F02DEDCCB0}" vid="{1EFFBC6F-FADC-E146-8478-E079DBCE0B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DC8450A5485444B82CF9E6C145F788" ma:contentTypeVersion="8" ma:contentTypeDescription="Create a new document." ma:contentTypeScope="" ma:versionID="3ba8c22d5636198272ae5c655a91a0b7">
  <xsd:schema xmlns:xsd="http://www.w3.org/2001/XMLSchema" xmlns:xs="http://www.w3.org/2001/XMLSchema" xmlns:p="http://schemas.microsoft.com/office/2006/metadata/properties" xmlns:ns2="31cf418c-daed-469f-a2c9-3f7d2f55de61" targetNamespace="http://schemas.microsoft.com/office/2006/metadata/properties" ma:root="true" ma:fieldsID="54676d075df0e7bc9bcad7267ea61459" ns2:_="">
    <xsd:import namespace="31cf418c-daed-469f-a2c9-3f7d2f55de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f418c-daed-469f-a2c9-3f7d2f55de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7161AC-A11A-417E-BD4A-6D9D9F22DD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4E412-B8DE-4897-9A49-1101E7737D7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D15075C-19D8-48A0-BF01-E76544E5CE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cf418c-daed-469f-a2c9-3f7d2f55de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West of England-Combined-MayoralAuthority-PPT-Template</Template>
  <TotalTime>351</TotalTime>
  <Words>2163</Words>
  <Application>Microsoft Office PowerPoint</Application>
  <PresentationFormat>Widescreen</PresentationFormat>
  <Paragraphs>265</Paragraphs>
  <Slides>53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Aptos</vt:lpstr>
      <vt:lpstr>Arial</vt:lpstr>
      <vt:lpstr>Trebuchet MS</vt:lpstr>
      <vt:lpstr>Office Theme</vt:lpstr>
      <vt:lpstr>Air Quality</vt:lpstr>
      <vt:lpstr>Purpose</vt:lpstr>
      <vt:lpstr>Content</vt:lpstr>
      <vt:lpstr>Air Quality: Introduction</vt:lpstr>
      <vt:lpstr>Pollutants</vt:lpstr>
      <vt:lpstr>PowerPoint Presentation</vt:lpstr>
      <vt:lpstr>Sources and Exposure (NOx)</vt:lpstr>
      <vt:lpstr>Sources and Exposure (PM)</vt:lpstr>
      <vt:lpstr>PowerPoint Presentation</vt:lpstr>
      <vt:lpstr>Indoor air pollution</vt:lpstr>
      <vt:lpstr>PowerPoint Presentation</vt:lpstr>
      <vt:lpstr>Air Quality Monitoring and Management </vt:lpstr>
      <vt:lpstr>Passive sensors</vt:lpstr>
      <vt:lpstr>PowerPoint Presentation</vt:lpstr>
      <vt:lpstr>Continuous Analysers</vt:lpstr>
      <vt:lpstr>PowerPoint Presentation</vt:lpstr>
      <vt:lpstr>PowerPoint Presentation</vt:lpstr>
      <vt:lpstr>Calibration and maintenance</vt:lpstr>
      <vt:lpstr>PowerPoint Presentation</vt:lpstr>
      <vt:lpstr>Data Quality Operations</vt:lpstr>
      <vt:lpstr>Data Analysis and Interpretation</vt:lpstr>
      <vt:lpstr>PowerPoint Presentation</vt:lpstr>
      <vt:lpstr>PowerPoint Presentation</vt:lpstr>
      <vt:lpstr>PowerPoint Presentation</vt:lpstr>
      <vt:lpstr>PowerPoint Presentation</vt:lpstr>
      <vt:lpstr>Air Quality Management</vt:lpstr>
      <vt:lpstr>Air Quality and Planning</vt:lpstr>
      <vt:lpstr>Air Quality Assessments in Planning</vt:lpstr>
      <vt:lpstr>PowerPoint Presentation</vt:lpstr>
      <vt:lpstr>Transport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title goes here</vt:lpstr>
      <vt:lpstr>Divider slide title goes here onto multiple lines.</vt:lpstr>
      <vt:lpstr>Slide title goes here</vt:lpstr>
      <vt:lpstr>“Lorem ipsum dolor sit amet, consectetur adipiscing elit. Nullam molestie non dui vel vehicula. Nulla odio neque, ultrices in lobortis eu, accumsan in enim.”</vt:lpstr>
      <vt:lpstr>Divider slide title goes here onto multiple lines.</vt:lpstr>
      <vt:lpstr>Slide title goes here</vt:lpstr>
      <vt:lpstr>“Lorem ipsum dolor sit amet, consectetur adipiscing elit. Nullam molestie non dui vel vehicula. Nulla odio neque, ultrices in lobortis eu, accumsan in enim.”</vt:lpstr>
      <vt:lpstr>Divider slide title goes here onto multiple lines.</vt:lpstr>
      <vt:lpstr>Slide title goes here</vt:lpstr>
      <vt:lpstr>PowerPoint Presentation</vt:lpstr>
      <vt:lpstr>Slide title goes here</vt:lpstr>
      <vt:lpstr>Slide title goes here</vt:lpstr>
      <vt:lpstr>PowerPoint Presentation</vt:lpstr>
      <vt:lpstr>PowerPoint Presentation</vt:lpstr>
      <vt:lpstr>PowerPoint Presentation</vt:lpstr>
    </vt:vector>
  </TitlesOfParts>
  <Company>West of England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Crawshaw</dc:creator>
  <cp:lastModifiedBy>Steve Crawshaw</cp:lastModifiedBy>
  <cp:revision>1</cp:revision>
  <dcterms:created xsi:type="dcterms:W3CDTF">2025-04-10T09:53:51Z</dcterms:created>
  <dcterms:modified xsi:type="dcterms:W3CDTF">2025-04-11T08:38:12Z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0x010100D9DC8450A5485444B82CF9E6C145F788</vt:lpwstr>
  </property>
</Properties>
</file>